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Palanquin Dark"/>
      <p:regular r:id="rId45"/>
      <p:bold r:id="rId46"/>
    </p:embeddedFont>
    <p:embeddedFont>
      <p:font typeface="Orbitron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Renata Reis Genuí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PalanquinDark-bold.fntdata"/><Relationship Id="rId23" Type="http://schemas.openxmlformats.org/officeDocument/2006/relationships/slide" Target="slides/slide18.xml"/><Relationship Id="rId45" Type="http://schemas.openxmlformats.org/officeDocument/2006/relationships/font" Target="fonts/PalanquinDar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rbitron-bold.fntdata"/><Relationship Id="rId25" Type="http://schemas.openxmlformats.org/officeDocument/2006/relationships/slide" Target="slides/slide20.xml"/><Relationship Id="rId47" Type="http://schemas.openxmlformats.org/officeDocument/2006/relationships/font" Target="fonts/Orbitron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02T14:16:36.227">
    <p:pos x="2937" y="1614"/>
    <p:text>esse dado me assustou DEMAIS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2-04T10:34:30.011">
    <p:pos x="453" y="244"/>
    <p:text>inverti a ordem, para ficar após o dado - explico melhor por vídeo após finalizar a edição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5-12-04T21:56:05.229">
    <p:pos x="453" y="244"/>
    <p:text>Como se fosse uma constante "redução da capacidade de sentir prazer ou satisfação" em atividades que antes eram significativas</p:text>
  </p:cm>
  <p:cm authorId="0" idx="4" dt="2025-12-04T21:56:05.229">
    <p:pos x="453" y="244"/>
    <p:text>E o que eu gosto de instigar aqui é pensar que existem tipos de anedonia
- rotina: nada mais empolga, sensação de tudo ser mais do mesmo
- conquistas: entrego um super projeto, ou resolvo um super problema e não sinto nada
- social: vinculos, conversas e trocas afetivas parecem algo muito cansativo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5-12-04T11:00:45.940">
    <p:pos x="3716" y="1419"/>
    <p:text>É por isso que, tantas vezes, o código “resolve” enquanto você toma banho, lava louça, olha para o teto ou anda até a cozinha.</p:text>
  </p:cm>
  <p:cm authorId="0" idx="6" dt="2025-12-04T11:00:45.940">
    <p:pos x="3716" y="1419"/>
    <p:text>o sistema nervoso desacelera,
há micro relaxamentos,
o foco se expande,
e você sai momentaneamente do problema.
Ou seja: para resolver problemas difíceis, você precisa soltar o problema.
E isso não combina com a cultura do “não posso parar” e "não posso errar"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5-12-04T11:43:08.548">
    <p:pos x="613" y="744"/>
    <p:text>Mais da metade das pessoas (44% + parte dos híbridos) desejam tempo, ritmo e vida.
Reforçando a ideia de que não é luxo ou “benefício” repensar a alta performance a qualquer custo é prioridade existencial.</p:text>
  </p:cm>
  <p:cm authorId="0" idx="8" dt="2025-12-04T11:42:47.901">
    <p:pos x="613" y="744"/>
    <p:text>Sobre estabilidade financeira: segue forte (36%), mas não aparece isolada da necessidade de qualidade de vida.
Ou seja: não só queremos ganhar mais mas também viver melhor.</p:text>
  </p:cm>
  <p:cm authorId="0" idx="9" dt="2025-12-04T11:43:08.548">
    <p:pos x="613" y="744"/>
    <p:text>Cuidado para não cairmos no conflito do impossível: a pessoa precisa vender tempo, mas o que ela mais deseja é recuperá-lo.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nshealthfoundation.ca/research/2024-mens-depression-anxiety-study/?utm_source=chatgpt.com" TargetMode="External"/><Relationship Id="rId3" Type="http://schemas.openxmlformats.org/officeDocument/2006/relationships/hyperlink" Target="https://pmc.ncbi.nlm.nih.gov/articles/PMC7444121/?utm_source=chatgpt.com" TargetMode="External"/><Relationship Id="rId4" Type="http://schemas.openxmlformats.org/officeDocument/2006/relationships/hyperlink" Target="https://pmc.ncbi.nlm.nih.gov/articles/PMC7444121/?utm_source=chatgpt.com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Texto base: https://docs.google.com/document/d/1KCbjQiblH1aCbXVRLOkLmgqbdoqQjXqPKkODBpURick/edit?usp=sharing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acad15552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3acad15552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facb75130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facb75130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adcec816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adcec816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adcec816b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adcec816b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Inquérito Telefônico de Fatores de Risco para Doenças Crônicas não Transmissíveis em tempos de pandemia – Covitel 2023</a:t>
            </a:r>
            <a:br>
              <a:rPr lang="en"/>
            </a:br>
            <a:r>
              <a:rPr lang="en"/>
              <a:t>Realizado por </a:t>
            </a:r>
            <a:br>
              <a:rPr lang="en"/>
            </a:br>
            <a:r>
              <a:rPr lang="en"/>
              <a:t>Vital Strategies </a:t>
            </a:r>
            <a:br>
              <a:rPr lang="en"/>
            </a:br>
            <a:r>
              <a:rPr lang="en"/>
              <a:t>Universidade Federal de Pelotas (UFPel) </a:t>
            </a:r>
            <a:br>
              <a:rPr lang="en"/>
            </a:br>
            <a:r>
              <a:rPr lang="en"/>
              <a:t>Umane</a:t>
            </a:r>
            <a:br>
              <a:rPr lang="en"/>
            </a:br>
            <a:r>
              <a:rPr lang="en"/>
              <a:t> Associação Brasileira de Saúde Coletiva (Abrasco)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adcec816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adcec816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 u="sng">
                <a:solidFill>
                  <a:schemeClr val="hlink"/>
                </a:solidFill>
                <a:hlinkClick r:id="rId2"/>
              </a:rPr>
            </a:b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 estigma em torno da saúde mental masculina impede o cuidado, o que agrava o sofrimento e o risco de adoecimento grave ou crônico.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PMC+2Revista de Ética+2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Há subnotificação e subdiagnóstico no caso de homens — muitos não procuram ajuda, internalizam sofrimento ou expressam dor de formas não reconhecidas (violência, uso de substâncias, comportamento de risco).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suicídio continua sendo muito mais frequente entre homens no Brasil, o que revela que o sofrimento psíquico masculino muitas vezes não se expressa como depressão típica, mas como consequência invisível de sofrimento profundo (5 casos, 4 homens)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acad15552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acad15552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Repensar o trabalho não é utopia.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É conformidade legal.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É sobrevivência coletiva.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É inteligência organizacional.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talvez — quem sabe — seja a chance de refazer o mundo por dentro.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acad15552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3acad15552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ac54f268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ac54f268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ad99097d5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ad99097d5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Aqui tem bastante correlação com o mal estar na era do desempenho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 gente vive se comparando: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- vertical: você se mede por um ideal inalcançável (aqui as redes sociais tem um peso em)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- Performatica: valor mais associado a mostrar capacidade ainda que isso mine a autenticidade do trabalho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(e a gente performa em muitas camadas, mais um exemplo de redes sociais ou linkedin cabem aqui)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- Silenciosa: se você não fala, não é extrovertido, ou não busca liderança, não tá no caminho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ad436f14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ad436f14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nome disso é subjetivação neoliberal: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quando você passa a acreditar que tudo depende apenas de você — mesmo quando isso é impossível.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aqui é importante nomear algo invisível: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cansaço é desigual.</a:t>
            </a:r>
            <a:endParaRPr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Pesa diferente quando você é: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mulher,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preto ou parda,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 ou não-binárie,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neurodivergente,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mãe solo,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periferia,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 rede de apoio,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Subjetivação não é só psíquica — é histórica, política, racial, econômica.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Por isso, quando falamos de cansaço, falamos de uma construção de mundo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Satosfação em trabalhar com alguém mestra na temática</a:t>
            </a:r>
            <a:b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5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Caroline Soares,  avaliou um programa de autocuidados com profissionais da educação entrevistando professores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redução de </a:t>
            </a:r>
            <a:r>
              <a:rPr b="1" lang="en">
                <a:solidFill>
                  <a:schemeClr val="dk1"/>
                </a:solidFill>
              </a:rPr>
              <a:t>69,9%</a:t>
            </a:r>
            <a:r>
              <a:rPr lang="en">
                <a:solidFill>
                  <a:schemeClr val="dk1"/>
                </a:solidFill>
              </a:rPr>
              <a:t> nos níveis de estresse,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redução de </a:t>
            </a:r>
            <a:r>
              <a:rPr b="1" lang="en">
                <a:solidFill>
                  <a:schemeClr val="dk1"/>
                </a:solidFill>
              </a:rPr>
              <a:t>23,7%</a:t>
            </a:r>
            <a:r>
              <a:rPr lang="en">
                <a:solidFill>
                  <a:schemeClr val="dk1"/>
                </a:solidFill>
              </a:rPr>
              <a:t> em sintomas de burnout,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aumento de </a:t>
            </a:r>
            <a:r>
              <a:rPr b="1" lang="en">
                <a:solidFill>
                  <a:schemeClr val="dk1"/>
                </a:solidFill>
              </a:rPr>
              <a:t>31%</a:t>
            </a:r>
            <a:r>
              <a:rPr lang="en">
                <a:solidFill>
                  <a:schemeClr val="dk1"/>
                </a:solidFill>
              </a:rPr>
              <a:t> na qualidade de vida.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omportamentos de autocuidado aumentaram </a:t>
            </a:r>
            <a:r>
              <a:rPr b="1" lang="en">
                <a:solidFill>
                  <a:schemeClr val="dk1"/>
                </a:solidFill>
              </a:rPr>
              <a:t>86,6%</a:t>
            </a:r>
            <a:r>
              <a:rPr lang="en">
                <a:solidFill>
                  <a:schemeClr val="dk1"/>
                </a:solidFill>
              </a:rPr>
              <a:t> e se mantiveram dois meses depois.</a:t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c6ac5e8787_1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c6ac5e8787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Queria começar agradecendo o tempo de vocês.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Obrigada por acolherem o encontro — e talvez também o desencontro.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Porque a verdade é que esta fala nasce de um desencontro: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entre o que esperamos de nós,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 que o mundo do trabalho espera de nós,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o que o nosso corpo consegue sustentar.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é nesse desencontro que o conhecimento acontece.</a:t>
            </a:r>
            <a:endParaRPr sz="850">
              <a:solidFill>
                <a:srgbClr val="0B57D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ada8a6c55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ada8a6c55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 gente vive se comparando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- vertical: você se mede por um ideal inalcançável (aqui as redes sociais tem um peso em)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- Performatica: valor mais associado a mostrar capacidade ainda que isso mine a autenticidade do trabalho 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(e a gente performa em muitas camadas, mais um exemplo de redes sociais ou linkedin cabem aqui)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- Silenciosa: se você não fala, não é extrovertido, ou não busca liderança, não tá no caminho</a:t>
            </a:r>
            <a:endParaRPr sz="850">
              <a:solidFill>
                <a:srgbClr val="0B57D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ac54f2680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3ac54f2680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ad436f144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ad436f144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ad436f144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ad436f144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ad436f144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ad436f144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ad641078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3ad641078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E em ambientes de alta complexidade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ad641078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ad641078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ad6410783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ad6410783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1.Cansaço Cognitivo - </a:t>
            </a:r>
            <a:r>
              <a:rPr b="1" lang="en" sz="1000">
                <a:solidFill>
                  <a:schemeClr val="dk1"/>
                </a:solidFill>
              </a:rPr>
              <a:t>É quando a gente sente que começa a “errar mais fácil”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desgaste do raciocínio profundo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resolver bugs que não fecham;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lidar com múltiplas dependências;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sustentar contextos complexos na cabeça;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trocar de tarefa várias vezes por dia.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Descanso cognitivo</a:t>
            </a:r>
            <a:br>
              <a:rPr i="1" lang="en" sz="1000">
                <a:solidFill>
                  <a:schemeClr val="dk1"/>
                </a:solidFill>
              </a:rPr>
            </a:br>
            <a:r>
              <a:rPr lang="en" sz="1000">
                <a:solidFill>
                  <a:schemeClr val="dk1"/>
                </a:solidFill>
              </a:rPr>
              <a:t>-Pausas curtas e frequentes (micro breaks)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Atividades sem demanda lógica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Caminhadas curtas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Desfocar o olhar, olhar longe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Ócio criativo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Ciclos de foco com intervalos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2.Cansaço emocional 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pressão constante,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sensação de inadequação,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medo de não acompanhar a velocidade das mudanças,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exposição a críticas contínuas,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alta exigência de performance </a:t>
            </a:r>
            <a:br>
              <a:rPr lang="en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Descanso emocional 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conversar com alguém que legitima sua experiência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rituais de acolhimento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pausas de validação interna (“estou fazendo o possível com o que tenho hoje”)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espaços de fala que não sejam performáticos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contato com pessoas que não exigem performance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3.</a:t>
            </a:r>
            <a:r>
              <a:rPr b="1" lang="en" sz="1000">
                <a:solidFill>
                  <a:schemeClr val="dk1"/>
                </a:solidFill>
              </a:rPr>
              <a:t>Cansaço sensorial - </a:t>
            </a:r>
            <a:r>
              <a:rPr b="1" lang="en" sz="1000">
                <a:solidFill>
                  <a:schemeClr val="dk1"/>
                </a:solidFill>
              </a:rPr>
              <a:t>É a exaustão que não parece “emocional”, mas é do sistema.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luz da tela,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dezenas de abas abertas,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múltiplos chats,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notificações,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Ruídos</a:t>
            </a:r>
            <a:endParaRPr sz="1000"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en" sz="1000">
                <a:solidFill>
                  <a:schemeClr val="dk1"/>
                </a:solidFill>
              </a:rPr>
            </a:br>
            <a:r>
              <a:rPr i="1" lang="en" sz="1000">
                <a:solidFill>
                  <a:schemeClr val="dk1"/>
                </a:solidFill>
              </a:rPr>
              <a:t>Descanso sensorial</a:t>
            </a:r>
            <a:endParaRPr i="1" sz="1000"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diminuir luz da tela</a:t>
            </a:r>
            <a:endParaRPr sz="1000"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-reduzir notificações</a:t>
            </a:r>
            <a:endParaRPr sz="1000"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ambientes menos poluídos visualmente</a:t>
            </a:r>
            <a:endParaRPr sz="1000"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 pausas longe de telas (tiktok e Instagram não são pausassss)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4. Cansaço relacional - </a:t>
            </a:r>
            <a:r>
              <a:rPr b="1" lang="en" sz="1000">
                <a:solidFill>
                  <a:schemeClr val="dk1"/>
                </a:solidFill>
              </a:rPr>
              <a:t>A mente cansa e o laço social também.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-sustentar comunicação assíncrona que falha,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-lidar com expectativas implícitas,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-interpretar mensagens curtas,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-conflitos não ditos,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-reuniões demais,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-reuniões de menos.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Descanso relacional - Recarrega a capacidade de estar com o outro.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um espaço onde você não precisa agradar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não precisar explicar tudo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trocas que não são sobre produtividade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vínculos seguros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humor no time (sim, humor é descanso relacional)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5. Cansaço existencial - </a:t>
            </a:r>
            <a:r>
              <a:rPr lang="en" sz="1000">
                <a:solidFill>
                  <a:schemeClr val="dk1"/>
                </a:solidFill>
              </a:rPr>
              <a:t>O mais silencioso e o que, pelas mudanças de vida, com certeza reapafrecem em vários campos da vida, pensando trabalho: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-“O que estou fazendo da minha carreira?”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-“Estou ficando para trás?”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-“Será que escolhi certo?”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-“O que é sucesso pra mim?”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É aquele cansaço que não melhora com um cochilo. Porque ele não é do corpo — é do sentido.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Descanso existencial - Produção de vida</a:t>
            </a:r>
            <a:endParaRPr i="1" sz="1000"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lembrar que sua identidade não é seu cargo</a:t>
            </a:r>
            <a:endParaRPr sz="1000"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reconhecer suas próprias dúvidas</a:t>
            </a:r>
            <a:endParaRPr sz="1000"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sustentar complexidades que não têm resposta, por exemplo: “o que é carreira para mim?”</a:t>
            </a:r>
            <a:endParaRPr sz="1000">
              <a:solidFill>
                <a:schemeClr val="dk1"/>
              </a:solidFill>
            </a:endParaRPr>
          </a:p>
          <a:p>
            <a:pPr indent="0" lvl="0" marL="0" marR="20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- Sustentar autopermissões: permitir-se mudar e permitir-se não saber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Então nossos hobbies e descanso devem seguir ou contemplar um pouco dessa “distinção de cansaço”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ada8a6c55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ada8a6c5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ac54f2680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ac54f2680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c6ac5e8787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c6ac5e8787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ac54f2680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ac54f2680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Mais da metade das pessoas (44% + parte dos híbridos) desejam tempo, ritmo e vida.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Reforçando a ideia de que não é luxo ou “benefício” repensar a alta performance a qualquer custo é prioridade existencial.</a:t>
            </a:r>
            <a:b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Sobre estabilidade financeira: segue forte (36%), mas não aparece isolada da necessidade de qualidade de vida.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Ou seja: não só queremos ganhar mais mas também viver melhor.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Cuidado para não cairmos no conflito do impossível: a pessoa precisa vender tempo, mas o que ela mais deseja é recuperá-lo.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ad436f14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ad436f14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Queria terminar, mas talvez terminar não seja o verbo correto.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Porque nada do que falamos aqui se fecha.Pelo contrário, abre.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3ad6410783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3ad6410783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retomar redes de apoio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Abre perguntas sobre quem somos para além da entrega.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Abre perguntas sobre que tipo de descanso cada cansaço exige.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Abre perguntas sobre o que é possível sustentar sozinho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e o que só é possível sustentar em comunidade.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Abre perguntas sobre o mundo do trabalho que herdamos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e sobre o mundo do trabalho que ainda podemos inventar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talvez a maior ilusão da sociedade do desempenho seja acreditar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que existe uma forma final de existir,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um ponto de chegada,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uma versão “ótima” de si mesmo.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O que sabemos é ao mesmo tempo simples e difícil: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para sustentar complexidade, é preciso sustentar ritmo.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E ritmo não se sustenta sem pausa.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10facb75130_0_1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10facb75130_0_1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adcec816b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adcec816b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adcec816b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adcec816b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c6ac5e878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c6ac5e878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3ac54f2680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3ac54f2680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0facb75130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0facb75130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 colocar o cuidado, o tempo e o bem-estar no centro da vida social é desafiar a lógica de noção de progresso individual e do que somos no mundo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d436f144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d436f14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3acad15552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3acad15552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ac54f2680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ac54f2680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Quando rodamos o formulário “Você não é um bot”, encontramos justamente isso: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um espelho, não de métricas, mas de subjetividades.</a:t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Culpa para descansar.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Sensação de ficar para trás.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Dificuldade de sustentar ritmo.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Medo de não saber o suficiente.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Esses dados não são isolados.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52400" marR="3556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Eles são parte de uma paisagem maior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3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901322" y="-611430"/>
            <a:ext cx="4544211" cy="4516379"/>
            <a:chOff x="-1901322" y="-611430"/>
            <a:chExt cx="4544211" cy="4516379"/>
          </a:xfrm>
        </p:grpSpPr>
        <p:sp>
          <p:nvSpPr>
            <p:cNvPr id="10" name="Google Shape;10;p2"/>
            <p:cNvSpPr/>
            <p:nvPr/>
          </p:nvSpPr>
          <p:spPr>
            <a:xfrm>
              <a:off x="-1901322" y="1923004"/>
              <a:ext cx="2552990" cy="1507257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929521" y="-366300"/>
              <a:ext cx="3031815" cy="2004573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1841214" y="348501"/>
              <a:ext cx="801675" cy="397824"/>
              <a:chOff x="1622300" y="2291700"/>
              <a:chExt cx="118800" cy="5895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484614" y="-611430"/>
              <a:ext cx="3127481" cy="4516379"/>
              <a:chOff x="278245" y="-184325"/>
              <a:chExt cx="2358228" cy="3405504"/>
            </a:xfrm>
          </p:grpSpPr>
          <p:grpSp>
            <p:nvGrpSpPr>
              <p:cNvPr id="22" name="Google Shape;22;p2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23" name="Google Shape;23;p2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" name="Google Shape;28;p2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634700" y="-1073869"/>
            <a:ext cx="7542166" cy="7636641"/>
            <a:chOff x="5482300" y="-1150069"/>
            <a:chExt cx="7542166" cy="7636641"/>
          </a:xfrm>
        </p:grpSpPr>
        <p:sp>
          <p:nvSpPr>
            <p:cNvPr id="30" name="Google Shape;30;p2"/>
            <p:cNvSpPr/>
            <p:nvPr/>
          </p:nvSpPr>
          <p:spPr>
            <a:xfrm flipH="1" rot="10800000">
              <a:off x="6369828" y="-1150069"/>
              <a:ext cx="6654639" cy="7636641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" name="Google Shape;31;p2"/>
            <p:cNvGrpSpPr/>
            <p:nvPr/>
          </p:nvGrpSpPr>
          <p:grpSpPr>
            <a:xfrm flipH="1" rot="10800000">
              <a:off x="6016263" y="1621720"/>
              <a:ext cx="2553081" cy="3705670"/>
              <a:chOff x="6769513" y="299393"/>
              <a:chExt cx="1308620" cy="1899525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" name="Google Shape;38;p2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" name="Google Shape;39;p2"/>
            <p:cNvGrpSpPr/>
            <p:nvPr/>
          </p:nvGrpSpPr>
          <p:grpSpPr>
            <a:xfrm flipH="1">
              <a:off x="5482300" y="4423789"/>
              <a:ext cx="827314" cy="410158"/>
              <a:chOff x="5989375" y="1843575"/>
              <a:chExt cx="136525" cy="67675"/>
            </a:xfrm>
          </p:grpSpPr>
          <p:sp>
            <p:nvSpPr>
              <p:cNvPr id="40" name="Google Shape;40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" name="Google Shape;48;p2"/>
            <p:cNvSpPr/>
            <p:nvPr/>
          </p:nvSpPr>
          <p:spPr>
            <a:xfrm flipH="1" rot="10800000">
              <a:off x="7424539" y="4645063"/>
              <a:ext cx="727773" cy="727773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2"/>
          <p:cNvSpPr txBox="1"/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2"/>
          <p:cNvSpPr txBox="1"/>
          <p:nvPr>
            <p:ph idx="1" type="subTitle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-2489366" y="-3322835"/>
            <a:ext cx="14122731" cy="9293154"/>
            <a:chOff x="-2489366" y="-3322835"/>
            <a:chExt cx="14122731" cy="9293154"/>
          </a:xfrm>
        </p:grpSpPr>
        <p:grpSp>
          <p:nvGrpSpPr>
            <p:cNvPr id="299" name="Google Shape;299;p11"/>
            <p:cNvGrpSpPr/>
            <p:nvPr/>
          </p:nvGrpSpPr>
          <p:grpSpPr>
            <a:xfrm>
              <a:off x="4466625" y="-2619399"/>
              <a:ext cx="7166740" cy="6435526"/>
              <a:chOff x="4294391" y="-2619399"/>
              <a:chExt cx="7166740" cy="6435526"/>
            </a:xfrm>
          </p:grpSpPr>
          <p:sp>
            <p:nvSpPr>
              <p:cNvPr id="300" name="Google Shape;300;p11"/>
              <p:cNvSpPr/>
              <p:nvPr/>
            </p:nvSpPr>
            <p:spPr>
              <a:xfrm>
                <a:off x="4294391" y="-2619399"/>
                <a:ext cx="7166740" cy="6435526"/>
              </a:xfrm>
              <a:custGeom>
                <a:rect b="b" l="l" r="r" t="t"/>
                <a:pathLst>
                  <a:path extrusionOk="0" h="64222" w="71519">
                    <a:moveTo>
                      <a:pt x="160" y="0"/>
                    </a:moveTo>
                    <a:lnTo>
                      <a:pt x="0" y="160"/>
                    </a:lnTo>
                    <a:lnTo>
                      <a:pt x="26919" y="27079"/>
                    </a:lnTo>
                    <a:lnTo>
                      <a:pt x="26919" y="27956"/>
                    </a:lnTo>
                    <a:lnTo>
                      <a:pt x="30762" y="31798"/>
                    </a:lnTo>
                    <a:lnTo>
                      <a:pt x="32743" y="31798"/>
                    </a:lnTo>
                    <a:lnTo>
                      <a:pt x="38031" y="37086"/>
                    </a:lnTo>
                    <a:lnTo>
                      <a:pt x="44224" y="37086"/>
                    </a:lnTo>
                    <a:lnTo>
                      <a:pt x="71359" y="64221"/>
                    </a:lnTo>
                    <a:lnTo>
                      <a:pt x="71519" y="64061"/>
                    </a:lnTo>
                    <a:lnTo>
                      <a:pt x="42046" y="34588"/>
                    </a:lnTo>
                    <a:lnTo>
                      <a:pt x="42046" y="33035"/>
                    </a:lnTo>
                    <a:lnTo>
                      <a:pt x="38359" y="29353"/>
                    </a:lnTo>
                    <a:lnTo>
                      <a:pt x="35465" y="29353"/>
                    </a:lnTo>
                    <a:lnTo>
                      <a:pt x="28949" y="22836"/>
                    </a:lnTo>
                    <a:lnTo>
                      <a:pt x="22993" y="22836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1" name="Google Shape;301;p11"/>
              <p:cNvGrpSpPr/>
              <p:nvPr/>
            </p:nvGrpSpPr>
            <p:grpSpPr>
              <a:xfrm>
                <a:off x="6770409" y="691894"/>
                <a:ext cx="618213" cy="306426"/>
                <a:chOff x="5989375" y="1843575"/>
                <a:chExt cx="136525" cy="67675"/>
              </a:xfrm>
            </p:grpSpPr>
            <p:sp>
              <p:nvSpPr>
                <p:cNvPr id="302" name="Google Shape;302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11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11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11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11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11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" name="Google Shape;310;p11"/>
              <p:cNvGrpSpPr/>
              <p:nvPr/>
            </p:nvGrpSpPr>
            <p:grpSpPr>
              <a:xfrm>
                <a:off x="8029896" y="539500"/>
                <a:ext cx="1228886" cy="2188720"/>
                <a:chOff x="8389396" y="1055350"/>
                <a:chExt cx="1228886" cy="2188720"/>
              </a:xfrm>
            </p:grpSpPr>
            <p:sp>
              <p:nvSpPr>
                <p:cNvPr id="311" name="Google Shape;311;p11"/>
                <p:cNvSpPr/>
                <p:nvPr/>
              </p:nvSpPr>
              <p:spPr>
                <a:xfrm>
                  <a:off x="8421616" y="1130946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11"/>
                <p:cNvSpPr/>
                <p:nvPr/>
              </p:nvSpPr>
              <p:spPr>
                <a:xfrm>
                  <a:off x="8389396" y="1055350"/>
                  <a:ext cx="95651" cy="95575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3" name="Google Shape;313;p11"/>
            <p:cNvGrpSpPr/>
            <p:nvPr/>
          </p:nvGrpSpPr>
          <p:grpSpPr>
            <a:xfrm flipH="1" rot="10800000">
              <a:off x="-2489366" y="-3322835"/>
              <a:ext cx="6322114" cy="9196733"/>
              <a:chOff x="-2661600" y="-960635"/>
              <a:chExt cx="6322114" cy="9196733"/>
            </a:xfrm>
          </p:grpSpPr>
          <p:sp>
            <p:nvSpPr>
              <p:cNvPr id="314" name="Google Shape;314;p11"/>
              <p:cNvSpPr/>
              <p:nvPr/>
            </p:nvSpPr>
            <p:spPr>
              <a:xfrm flipH="1" rot="-5400000">
                <a:off x="-717010" y="-412716"/>
                <a:ext cx="3075605" cy="2033485"/>
              </a:xfrm>
              <a:custGeom>
                <a:rect b="b" l="l" r="r" t="t"/>
                <a:pathLst>
                  <a:path extrusionOk="0" h="15904" w="24054">
                    <a:moveTo>
                      <a:pt x="17228" y="0"/>
                    </a:moveTo>
                    <a:lnTo>
                      <a:pt x="9955" y="7274"/>
                    </a:lnTo>
                    <a:lnTo>
                      <a:pt x="6725" y="7274"/>
                    </a:lnTo>
                    <a:lnTo>
                      <a:pt x="2610" y="11384"/>
                    </a:lnTo>
                    <a:lnTo>
                      <a:pt x="2610" y="13298"/>
                    </a:lnTo>
                    <a:lnTo>
                      <a:pt x="0" y="15904"/>
                    </a:lnTo>
                    <a:lnTo>
                      <a:pt x="7093" y="15904"/>
                    </a:lnTo>
                    <a:lnTo>
                      <a:pt x="12993" y="10003"/>
                    </a:lnTo>
                    <a:lnTo>
                      <a:pt x="15207" y="10003"/>
                    </a:lnTo>
                    <a:lnTo>
                      <a:pt x="19494" y="5716"/>
                    </a:lnTo>
                    <a:lnTo>
                      <a:pt x="19494" y="4560"/>
                    </a:lnTo>
                    <a:lnTo>
                      <a:pt x="240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-2661600" y="981052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16" name="Google Shape;316;p11"/>
              <p:cNvGrpSpPr/>
              <p:nvPr/>
            </p:nvGrpSpPr>
            <p:grpSpPr>
              <a:xfrm flipH="1" rot="10800000">
                <a:off x="-1558013" y="845624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317" name="Google Shape;317;p11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11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11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11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1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2" name="Google Shape;322;p11"/>
              <p:cNvGrpSpPr/>
              <p:nvPr/>
            </p:nvGrpSpPr>
            <p:grpSpPr>
              <a:xfrm>
                <a:off x="441078" y="-960635"/>
                <a:ext cx="1029648" cy="1806572"/>
                <a:chOff x="455034" y="-121633"/>
                <a:chExt cx="629947" cy="1105275"/>
              </a:xfrm>
            </p:grpSpPr>
            <p:sp>
              <p:nvSpPr>
                <p:cNvPr id="323" name="Google Shape;323;p11"/>
                <p:cNvSpPr/>
                <p:nvPr/>
              </p:nvSpPr>
              <p:spPr>
                <a:xfrm>
                  <a:off x="1007193" y="917077"/>
                  <a:ext cx="77788" cy="66565"/>
                </a:xfrm>
                <a:custGeom>
                  <a:rect b="b" l="l" r="r" t="t"/>
                  <a:pathLst>
                    <a:path extrusionOk="0" h="1121" w="1310">
                      <a:moveTo>
                        <a:pt x="563" y="294"/>
                      </a:moveTo>
                      <a:cubicBezTo>
                        <a:pt x="628" y="294"/>
                        <a:pt x="695" y="318"/>
                        <a:pt x="749" y="372"/>
                      </a:cubicBezTo>
                      <a:cubicBezTo>
                        <a:pt x="913" y="536"/>
                        <a:pt x="797" y="821"/>
                        <a:pt x="561" y="821"/>
                      </a:cubicBezTo>
                      <a:cubicBezTo>
                        <a:pt x="417" y="821"/>
                        <a:pt x="297" y="704"/>
                        <a:pt x="297" y="560"/>
                      </a:cubicBezTo>
                      <a:cubicBezTo>
                        <a:pt x="297" y="400"/>
                        <a:pt x="427" y="294"/>
                        <a:pt x="563" y="294"/>
                      </a:cubicBezTo>
                      <a:close/>
                      <a:moveTo>
                        <a:pt x="561" y="0"/>
                      </a:moveTo>
                      <a:cubicBezTo>
                        <a:pt x="252" y="0"/>
                        <a:pt x="0" y="248"/>
                        <a:pt x="0" y="560"/>
                      </a:cubicBezTo>
                      <a:cubicBezTo>
                        <a:pt x="0" y="897"/>
                        <a:pt x="278" y="1121"/>
                        <a:pt x="566" y="1121"/>
                      </a:cubicBezTo>
                      <a:cubicBezTo>
                        <a:pt x="704" y="1121"/>
                        <a:pt x="843" y="1070"/>
                        <a:pt x="957" y="957"/>
                      </a:cubicBezTo>
                      <a:cubicBezTo>
                        <a:pt x="1309" y="600"/>
                        <a:pt x="1061" y="0"/>
                        <a:pt x="5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1"/>
                <p:cNvSpPr/>
                <p:nvPr/>
              </p:nvSpPr>
              <p:spPr>
                <a:xfrm>
                  <a:off x="455034" y="-121633"/>
                  <a:ext cx="592137" cy="1045622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5" name="Google Shape;325;p11"/>
              <p:cNvGrpSpPr/>
              <p:nvPr/>
            </p:nvGrpSpPr>
            <p:grpSpPr>
              <a:xfrm rot="5400000">
                <a:off x="322712" y="2552723"/>
                <a:ext cx="471865" cy="38050"/>
                <a:chOff x="6298452" y="2390050"/>
                <a:chExt cx="140725" cy="11350"/>
              </a:xfrm>
            </p:grpSpPr>
            <p:sp>
              <p:nvSpPr>
                <p:cNvPr id="326" name="Google Shape;326;p11"/>
                <p:cNvSpPr/>
                <p:nvPr/>
              </p:nvSpPr>
              <p:spPr>
                <a:xfrm>
                  <a:off x="6298452" y="2390050"/>
                  <a:ext cx="70375" cy="11350"/>
                </a:xfrm>
                <a:custGeom>
                  <a:rect b="b" l="l" r="r" t="t"/>
                  <a:pathLst>
                    <a:path extrusionOk="0" h="454" w="2815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2815" y="453"/>
                      </a:lnTo>
                      <a:lnTo>
                        <a:pt x="28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1"/>
                <p:cNvSpPr/>
                <p:nvPr/>
              </p:nvSpPr>
              <p:spPr>
                <a:xfrm>
                  <a:off x="6382427" y="2390050"/>
                  <a:ext cx="35150" cy="11350"/>
                </a:xfrm>
                <a:custGeom>
                  <a:rect b="b" l="l" r="r" t="t"/>
                  <a:pathLst>
                    <a:path extrusionOk="0" h="454" w="1406">
                      <a:moveTo>
                        <a:pt x="0" y="1"/>
                      </a:moveTo>
                      <a:lnTo>
                        <a:pt x="0" y="453"/>
                      </a:lnTo>
                      <a:lnTo>
                        <a:pt x="1405" y="453"/>
                      </a:lnTo>
                      <a:lnTo>
                        <a:pt x="140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1"/>
                <p:cNvSpPr/>
                <p:nvPr/>
              </p:nvSpPr>
              <p:spPr>
                <a:xfrm>
                  <a:off x="6427952" y="2390050"/>
                  <a:ext cx="11225" cy="11350"/>
                </a:xfrm>
                <a:custGeom>
                  <a:rect b="b" l="l" r="r" t="t"/>
                  <a:pathLst>
                    <a:path extrusionOk="0" h="454" w="449">
                      <a:moveTo>
                        <a:pt x="1" y="1"/>
                      </a:moveTo>
                      <a:lnTo>
                        <a:pt x="1" y="453"/>
                      </a:lnTo>
                      <a:lnTo>
                        <a:pt x="449" y="453"/>
                      </a:lnTo>
                      <a:lnTo>
                        <a:pt x="44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" name="Google Shape;329;p11"/>
              <p:cNvGrpSpPr/>
              <p:nvPr/>
            </p:nvGrpSpPr>
            <p:grpSpPr>
              <a:xfrm flipH="1" rot="5400000">
                <a:off x="692685" y="3116270"/>
                <a:ext cx="2375896" cy="3296652"/>
                <a:chOff x="2132995" y="960308"/>
                <a:chExt cx="496177" cy="688438"/>
              </a:xfrm>
            </p:grpSpPr>
            <p:sp>
              <p:nvSpPr>
                <p:cNvPr id="330" name="Google Shape;330;p11"/>
                <p:cNvSpPr/>
                <p:nvPr/>
              </p:nvSpPr>
              <p:spPr>
                <a:xfrm>
                  <a:off x="2143863" y="977753"/>
                  <a:ext cx="473252" cy="659302"/>
                </a:xfrm>
                <a:custGeom>
                  <a:rect b="b" l="l" r="r" t="t"/>
                  <a:pathLst>
                    <a:path extrusionOk="0" h="14437" w="10363">
                      <a:moveTo>
                        <a:pt x="1" y="1"/>
                      </a:moveTo>
                      <a:lnTo>
                        <a:pt x="1" y="2663"/>
                      </a:lnTo>
                      <a:lnTo>
                        <a:pt x="4926" y="2663"/>
                      </a:lnTo>
                      <a:lnTo>
                        <a:pt x="7972" y="5709"/>
                      </a:lnTo>
                      <a:lnTo>
                        <a:pt x="7972" y="12123"/>
                      </a:lnTo>
                      <a:lnTo>
                        <a:pt x="10286" y="14437"/>
                      </a:lnTo>
                      <a:lnTo>
                        <a:pt x="10362" y="14352"/>
                      </a:lnTo>
                      <a:lnTo>
                        <a:pt x="8083" y="12081"/>
                      </a:lnTo>
                      <a:lnTo>
                        <a:pt x="8083" y="5658"/>
                      </a:lnTo>
                      <a:lnTo>
                        <a:pt x="4995" y="2561"/>
                      </a:lnTo>
                      <a:lnTo>
                        <a:pt x="4978" y="2544"/>
                      </a:lnTo>
                      <a:lnTo>
                        <a:pt x="120" y="2544"/>
                      </a:lnTo>
                      <a:lnTo>
                        <a:pt x="1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1"/>
                <p:cNvSpPr/>
                <p:nvPr/>
              </p:nvSpPr>
              <p:spPr>
                <a:xfrm>
                  <a:off x="2401063" y="1126948"/>
                  <a:ext cx="81608" cy="81608"/>
                </a:xfrm>
                <a:custGeom>
                  <a:rect b="b" l="l" r="r" t="t"/>
                  <a:pathLst>
                    <a:path extrusionOk="0" h="1787" w="1787">
                      <a:moveTo>
                        <a:pt x="1" y="0"/>
                      </a:moveTo>
                      <a:lnTo>
                        <a:pt x="1" y="511"/>
                      </a:lnTo>
                      <a:lnTo>
                        <a:pt x="639" y="1149"/>
                      </a:lnTo>
                      <a:lnTo>
                        <a:pt x="1277" y="1787"/>
                      </a:lnTo>
                      <a:lnTo>
                        <a:pt x="1787" y="1787"/>
                      </a:lnTo>
                      <a:lnTo>
                        <a:pt x="894" y="89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1"/>
                <p:cNvSpPr/>
                <p:nvPr/>
              </p:nvSpPr>
              <p:spPr>
                <a:xfrm>
                  <a:off x="2132995" y="960308"/>
                  <a:ext cx="23610" cy="20231"/>
                </a:xfrm>
                <a:custGeom>
                  <a:rect b="b" l="l" r="r" t="t"/>
                  <a:pathLst>
                    <a:path extrusionOk="0" h="443" w="517">
                      <a:moveTo>
                        <a:pt x="298" y="119"/>
                      </a:moveTo>
                      <a:cubicBezTo>
                        <a:pt x="409" y="145"/>
                        <a:pt x="409" y="298"/>
                        <a:pt x="298" y="332"/>
                      </a:cubicBezTo>
                      <a:cubicBezTo>
                        <a:pt x="196" y="298"/>
                        <a:pt x="196" y="145"/>
                        <a:pt x="298" y="119"/>
                      </a:cubicBezTo>
                      <a:close/>
                      <a:moveTo>
                        <a:pt x="295" y="0"/>
                      </a:moveTo>
                      <a:cubicBezTo>
                        <a:pt x="240" y="0"/>
                        <a:pt x="184" y="21"/>
                        <a:pt x="137" y="68"/>
                      </a:cubicBezTo>
                      <a:cubicBezTo>
                        <a:pt x="1" y="204"/>
                        <a:pt x="103" y="442"/>
                        <a:pt x="298" y="442"/>
                      </a:cubicBezTo>
                      <a:cubicBezTo>
                        <a:pt x="418" y="434"/>
                        <a:pt x="511" y="340"/>
                        <a:pt x="511" y="230"/>
                      </a:cubicBezTo>
                      <a:cubicBezTo>
                        <a:pt x="517" y="92"/>
                        <a:pt x="410" y="0"/>
                        <a:pt x="2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1"/>
                <p:cNvSpPr/>
                <p:nvPr/>
              </p:nvSpPr>
              <p:spPr>
                <a:xfrm>
                  <a:off x="2605425" y="1628651"/>
                  <a:ext cx="23747" cy="20094"/>
                </a:xfrm>
                <a:custGeom>
                  <a:rect b="b" l="l" r="r" t="t"/>
                  <a:pathLst>
                    <a:path extrusionOk="0" h="440" w="520">
                      <a:moveTo>
                        <a:pt x="298" y="116"/>
                      </a:moveTo>
                      <a:cubicBezTo>
                        <a:pt x="358" y="116"/>
                        <a:pt x="409" y="167"/>
                        <a:pt x="400" y="227"/>
                      </a:cubicBezTo>
                      <a:cubicBezTo>
                        <a:pt x="400" y="290"/>
                        <a:pt x="348" y="331"/>
                        <a:pt x="294" y="331"/>
                      </a:cubicBezTo>
                      <a:cubicBezTo>
                        <a:pt x="269" y="331"/>
                        <a:pt x="243" y="322"/>
                        <a:pt x="221" y="303"/>
                      </a:cubicBezTo>
                      <a:cubicBezTo>
                        <a:pt x="153" y="235"/>
                        <a:pt x="204" y="116"/>
                        <a:pt x="298" y="116"/>
                      </a:cubicBezTo>
                      <a:close/>
                      <a:moveTo>
                        <a:pt x="299" y="1"/>
                      </a:moveTo>
                      <a:cubicBezTo>
                        <a:pt x="244" y="1"/>
                        <a:pt x="189" y="21"/>
                        <a:pt x="145" y="65"/>
                      </a:cubicBezTo>
                      <a:cubicBezTo>
                        <a:pt x="0" y="201"/>
                        <a:pt x="102" y="439"/>
                        <a:pt x="298" y="439"/>
                      </a:cubicBezTo>
                      <a:cubicBezTo>
                        <a:pt x="417" y="439"/>
                        <a:pt x="519" y="337"/>
                        <a:pt x="519" y="218"/>
                      </a:cubicBezTo>
                      <a:cubicBezTo>
                        <a:pt x="519" y="86"/>
                        <a:pt x="411" y="1"/>
                        <a:pt x="2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11"/>
                <p:cNvSpPr/>
                <p:nvPr/>
              </p:nvSpPr>
              <p:spPr>
                <a:xfrm>
                  <a:off x="2145827" y="1025155"/>
                  <a:ext cx="122024" cy="71515"/>
                </a:xfrm>
                <a:custGeom>
                  <a:rect b="b" l="l" r="r" t="t"/>
                  <a:pathLst>
                    <a:path extrusionOk="0" h="1566" w="2672">
                      <a:moveTo>
                        <a:pt x="34" y="1"/>
                      </a:moveTo>
                      <a:lnTo>
                        <a:pt x="0" y="26"/>
                      </a:lnTo>
                      <a:lnTo>
                        <a:pt x="800" y="826"/>
                      </a:lnTo>
                      <a:lnTo>
                        <a:pt x="1898" y="826"/>
                      </a:lnTo>
                      <a:lnTo>
                        <a:pt x="2638" y="1566"/>
                      </a:lnTo>
                      <a:lnTo>
                        <a:pt x="2672" y="1532"/>
                      </a:lnTo>
                      <a:lnTo>
                        <a:pt x="1923" y="783"/>
                      </a:lnTo>
                      <a:lnTo>
                        <a:pt x="817" y="783"/>
                      </a:lnTo>
                      <a:lnTo>
                        <a:pt x="3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5" name="Google Shape;335;p11"/>
            <p:cNvGrpSpPr/>
            <p:nvPr/>
          </p:nvGrpSpPr>
          <p:grpSpPr>
            <a:xfrm>
              <a:off x="6603801" y="2842622"/>
              <a:ext cx="2841097" cy="3127697"/>
              <a:chOff x="6603801" y="2842622"/>
              <a:chExt cx="2841097" cy="3127697"/>
            </a:xfrm>
          </p:grpSpPr>
          <p:grpSp>
            <p:nvGrpSpPr>
              <p:cNvPr id="336" name="Google Shape;336;p11"/>
              <p:cNvGrpSpPr/>
              <p:nvPr/>
            </p:nvGrpSpPr>
            <p:grpSpPr>
              <a:xfrm rot="-5400000">
                <a:off x="8384606" y="3032034"/>
                <a:ext cx="457201" cy="78377"/>
                <a:chOff x="3029245" y="907035"/>
                <a:chExt cx="129011" cy="22560"/>
              </a:xfrm>
            </p:grpSpPr>
            <p:sp>
              <p:nvSpPr>
                <p:cNvPr id="337" name="Google Shape;337;p11"/>
                <p:cNvSpPr/>
                <p:nvPr/>
              </p:nvSpPr>
              <p:spPr>
                <a:xfrm>
                  <a:off x="3126380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8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11"/>
                <p:cNvSpPr/>
                <p:nvPr/>
              </p:nvSpPr>
              <p:spPr>
                <a:xfrm>
                  <a:off x="3101902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89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11"/>
                <p:cNvSpPr/>
                <p:nvPr/>
              </p:nvSpPr>
              <p:spPr>
                <a:xfrm>
                  <a:off x="3077790" y="907035"/>
                  <a:ext cx="31922" cy="22560"/>
                </a:xfrm>
                <a:custGeom>
                  <a:rect b="b" l="l" r="r" t="t"/>
                  <a:pathLst>
                    <a:path extrusionOk="0" h="494" w="699">
                      <a:moveTo>
                        <a:pt x="409" y="0"/>
                      </a:moveTo>
                      <a:lnTo>
                        <a:pt x="1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1"/>
                <p:cNvSpPr/>
                <p:nvPr/>
              </p:nvSpPr>
              <p:spPr>
                <a:xfrm>
                  <a:off x="3053723" y="907035"/>
                  <a:ext cx="31511" cy="22560"/>
                </a:xfrm>
                <a:custGeom>
                  <a:rect b="b" l="l" r="r" t="t"/>
                  <a:pathLst>
                    <a:path extrusionOk="0" h="494" w="690">
                      <a:moveTo>
                        <a:pt x="400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11"/>
                <p:cNvSpPr/>
                <p:nvPr/>
              </p:nvSpPr>
              <p:spPr>
                <a:xfrm>
                  <a:off x="3029245" y="907035"/>
                  <a:ext cx="31876" cy="22560"/>
                </a:xfrm>
                <a:custGeom>
                  <a:rect b="b" l="l" r="r" t="t"/>
                  <a:pathLst>
                    <a:path extrusionOk="0" h="494" w="698">
                      <a:moveTo>
                        <a:pt x="409" y="0"/>
                      </a:moveTo>
                      <a:lnTo>
                        <a:pt x="0" y="494"/>
                      </a:lnTo>
                      <a:lnTo>
                        <a:pt x="290" y="494"/>
                      </a:lnTo>
                      <a:lnTo>
                        <a:pt x="6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2" name="Google Shape;342;p11"/>
              <p:cNvSpPr/>
              <p:nvPr/>
            </p:nvSpPr>
            <p:spPr>
              <a:xfrm>
                <a:off x="6891900" y="3984807"/>
                <a:ext cx="2552998" cy="1507261"/>
              </a:xfrm>
              <a:custGeom>
                <a:rect b="b" l="l" r="r" t="t"/>
                <a:pathLst>
                  <a:path extrusionOk="0" h="10160" w="17209">
                    <a:moveTo>
                      <a:pt x="13158" y="0"/>
                    </a:moveTo>
                    <a:lnTo>
                      <a:pt x="9820" y="3343"/>
                    </a:lnTo>
                    <a:lnTo>
                      <a:pt x="6778" y="3343"/>
                    </a:lnTo>
                    <a:lnTo>
                      <a:pt x="1" y="10119"/>
                    </a:lnTo>
                    <a:lnTo>
                      <a:pt x="6353" y="10159"/>
                    </a:lnTo>
                    <a:lnTo>
                      <a:pt x="8319" y="8198"/>
                    </a:lnTo>
                    <a:lnTo>
                      <a:pt x="9015" y="8198"/>
                    </a:lnTo>
                    <a:lnTo>
                      <a:pt x="172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3" name="Google Shape;343;p11"/>
              <p:cNvGrpSpPr/>
              <p:nvPr/>
            </p:nvGrpSpPr>
            <p:grpSpPr>
              <a:xfrm flipH="1">
                <a:off x="6603801" y="3467769"/>
                <a:ext cx="2374678" cy="2502550"/>
                <a:chOff x="2011428" y="602777"/>
                <a:chExt cx="774292" cy="815987"/>
              </a:xfrm>
            </p:grpSpPr>
            <p:sp>
              <p:nvSpPr>
                <p:cNvPr id="344" name="Google Shape;344;p11"/>
                <p:cNvSpPr/>
                <p:nvPr/>
              </p:nvSpPr>
              <p:spPr>
                <a:xfrm>
                  <a:off x="2751470" y="1215132"/>
                  <a:ext cx="15618" cy="109191"/>
                </a:xfrm>
                <a:custGeom>
                  <a:rect b="b" l="l" r="r" t="t"/>
                  <a:pathLst>
                    <a:path extrusionOk="0" h="2391" w="342">
                      <a:moveTo>
                        <a:pt x="341" y="0"/>
                      </a:moveTo>
                      <a:lnTo>
                        <a:pt x="1" y="341"/>
                      </a:lnTo>
                      <a:lnTo>
                        <a:pt x="1" y="1191"/>
                      </a:lnTo>
                      <a:lnTo>
                        <a:pt x="1" y="2042"/>
                      </a:lnTo>
                      <a:lnTo>
                        <a:pt x="341" y="2391"/>
                      </a:lnTo>
                      <a:lnTo>
                        <a:pt x="341" y="1191"/>
                      </a:lnTo>
                      <a:lnTo>
                        <a:pt x="3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11"/>
                <p:cNvSpPr/>
                <p:nvPr/>
              </p:nvSpPr>
              <p:spPr>
                <a:xfrm>
                  <a:off x="2157107" y="742702"/>
                  <a:ext cx="76950" cy="76995"/>
                </a:xfrm>
                <a:custGeom>
                  <a:rect b="b" l="l" r="r" t="t"/>
                  <a:pathLst>
                    <a:path extrusionOk="0" h="1686" w="1685">
                      <a:moveTo>
                        <a:pt x="0" y="1"/>
                      </a:moveTo>
                      <a:lnTo>
                        <a:pt x="842" y="843"/>
                      </a:lnTo>
                      <a:lnTo>
                        <a:pt x="1685" y="1685"/>
                      </a:lnTo>
                      <a:lnTo>
                        <a:pt x="1685" y="1209"/>
                      </a:lnTo>
                      <a:lnTo>
                        <a:pt x="1081" y="605"/>
                      </a:lnTo>
                      <a:lnTo>
                        <a:pt x="47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11"/>
                <p:cNvSpPr/>
                <p:nvPr/>
              </p:nvSpPr>
              <p:spPr>
                <a:xfrm>
                  <a:off x="2011428" y="602777"/>
                  <a:ext cx="37310" cy="32013"/>
                </a:xfrm>
                <a:custGeom>
                  <a:rect b="b" l="l" r="r" t="t"/>
                  <a:pathLst>
                    <a:path extrusionOk="0" h="701" w="817">
                      <a:moveTo>
                        <a:pt x="468" y="181"/>
                      </a:moveTo>
                      <a:cubicBezTo>
                        <a:pt x="561" y="181"/>
                        <a:pt x="630" y="258"/>
                        <a:pt x="630" y="351"/>
                      </a:cubicBezTo>
                      <a:cubicBezTo>
                        <a:pt x="630" y="448"/>
                        <a:pt x="549" y="514"/>
                        <a:pt x="466" y="514"/>
                      </a:cubicBezTo>
                      <a:cubicBezTo>
                        <a:pt x="425" y="514"/>
                        <a:pt x="383" y="498"/>
                        <a:pt x="349" y="462"/>
                      </a:cubicBezTo>
                      <a:cubicBezTo>
                        <a:pt x="247" y="360"/>
                        <a:pt x="323" y="181"/>
                        <a:pt x="468" y="181"/>
                      </a:cubicBezTo>
                      <a:close/>
                      <a:moveTo>
                        <a:pt x="468" y="0"/>
                      </a:moveTo>
                      <a:cubicBezTo>
                        <a:pt x="381" y="0"/>
                        <a:pt x="293" y="33"/>
                        <a:pt x="221" y="105"/>
                      </a:cubicBezTo>
                      <a:cubicBezTo>
                        <a:pt x="0" y="317"/>
                        <a:pt x="153" y="700"/>
                        <a:pt x="468" y="700"/>
                      </a:cubicBezTo>
                      <a:cubicBezTo>
                        <a:pt x="664" y="700"/>
                        <a:pt x="817" y="538"/>
                        <a:pt x="817" y="351"/>
                      </a:cubicBezTo>
                      <a:cubicBezTo>
                        <a:pt x="817" y="139"/>
                        <a:pt x="646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11"/>
                <p:cNvSpPr/>
                <p:nvPr/>
              </p:nvSpPr>
              <p:spPr>
                <a:xfrm>
                  <a:off x="2748364" y="1386751"/>
                  <a:ext cx="37356" cy="32013"/>
                </a:xfrm>
                <a:custGeom>
                  <a:rect b="b" l="l" r="r" t="t"/>
                  <a:pathLst>
                    <a:path extrusionOk="0" h="701" w="818">
                      <a:moveTo>
                        <a:pt x="469" y="190"/>
                      </a:moveTo>
                      <a:cubicBezTo>
                        <a:pt x="562" y="190"/>
                        <a:pt x="630" y="258"/>
                        <a:pt x="630" y="351"/>
                      </a:cubicBezTo>
                      <a:cubicBezTo>
                        <a:pt x="630" y="450"/>
                        <a:pt x="547" y="517"/>
                        <a:pt x="462" y="517"/>
                      </a:cubicBezTo>
                      <a:cubicBezTo>
                        <a:pt x="422" y="517"/>
                        <a:pt x="382" y="503"/>
                        <a:pt x="350" y="470"/>
                      </a:cubicBezTo>
                      <a:cubicBezTo>
                        <a:pt x="247" y="360"/>
                        <a:pt x="324" y="190"/>
                        <a:pt x="469" y="190"/>
                      </a:cubicBezTo>
                      <a:close/>
                      <a:moveTo>
                        <a:pt x="468" y="0"/>
                      </a:moveTo>
                      <a:cubicBezTo>
                        <a:pt x="382" y="0"/>
                        <a:pt x="294" y="33"/>
                        <a:pt x="222" y="105"/>
                      </a:cubicBezTo>
                      <a:cubicBezTo>
                        <a:pt x="1" y="326"/>
                        <a:pt x="154" y="700"/>
                        <a:pt x="469" y="700"/>
                      </a:cubicBezTo>
                      <a:cubicBezTo>
                        <a:pt x="664" y="700"/>
                        <a:pt x="817" y="547"/>
                        <a:pt x="817" y="351"/>
                      </a:cubicBezTo>
                      <a:cubicBezTo>
                        <a:pt x="817" y="139"/>
                        <a:pt x="647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1"/>
                <p:cNvSpPr/>
                <p:nvPr/>
              </p:nvSpPr>
              <p:spPr>
                <a:xfrm>
                  <a:off x="2036271" y="623829"/>
                  <a:ext cx="737804" cy="767351"/>
                </a:xfrm>
                <a:custGeom>
                  <a:rect b="b" l="l" r="r" t="t"/>
                  <a:pathLst>
                    <a:path extrusionOk="0" h="16803" w="16156">
                      <a:moveTo>
                        <a:pt x="137" y="1"/>
                      </a:moveTo>
                      <a:lnTo>
                        <a:pt x="0" y="128"/>
                      </a:lnTo>
                      <a:lnTo>
                        <a:pt x="5173" y="5301"/>
                      </a:lnTo>
                      <a:lnTo>
                        <a:pt x="5198" y="5326"/>
                      </a:lnTo>
                      <a:lnTo>
                        <a:pt x="9035" y="5326"/>
                      </a:lnTo>
                      <a:lnTo>
                        <a:pt x="15968" y="12259"/>
                      </a:lnTo>
                      <a:lnTo>
                        <a:pt x="15968" y="16802"/>
                      </a:lnTo>
                      <a:lnTo>
                        <a:pt x="16155" y="16802"/>
                      </a:lnTo>
                      <a:lnTo>
                        <a:pt x="16155" y="12183"/>
                      </a:lnTo>
                      <a:lnTo>
                        <a:pt x="9137" y="5165"/>
                      </a:lnTo>
                      <a:lnTo>
                        <a:pt x="9111" y="5139"/>
                      </a:lnTo>
                      <a:lnTo>
                        <a:pt x="5275" y="5139"/>
                      </a:ln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11"/>
                <p:cNvSpPr/>
                <p:nvPr/>
              </p:nvSpPr>
              <p:spPr>
                <a:xfrm>
                  <a:off x="2506326" y="916786"/>
                  <a:ext cx="196233" cy="195822"/>
                </a:xfrm>
                <a:custGeom>
                  <a:rect b="b" l="l" r="r" t="t"/>
                  <a:pathLst>
                    <a:path extrusionOk="0" h="4288" w="4297">
                      <a:moveTo>
                        <a:pt x="1" y="0"/>
                      </a:moveTo>
                      <a:lnTo>
                        <a:pt x="1" y="77"/>
                      </a:lnTo>
                      <a:lnTo>
                        <a:pt x="1898" y="77"/>
                      </a:lnTo>
                      <a:lnTo>
                        <a:pt x="4220" y="2399"/>
                      </a:lnTo>
                      <a:lnTo>
                        <a:pt x="4220" y="4288"/>
                      </a:lnTo>
                      <a:lnTo>
                        <a:pt x="4297" y="4288"/>
                      </a:lnTo>
                      <a:lnTo>
                        <a:pt x="4297" y="2374"/>
                      </a:lnTo>
                      <a:lnTo>
                        <a:pt x="19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50" name="Google Shape;350;p11"/>
            <p:cNvGrpSpPr/>
            <p:nvPr/>
          </p:nvGrpSpPr>
          <p:grpSpPr>
            <a:xfrm flipH="1" rot="5400000">
              <a:off x="8783750" y="844197"/>
              <a:ext cx="1183114" cy="2109034"/>
              <a:chOff x="4549150" y="1401575"/>
              <a:chExt cx="1183114" cy="2109034"/>
            </a:xfrm>
          </p:grpSpPr>
          <p:sp>
            <p:nvSpPr>
              <p:cNvPr id="351" name="Google Shape;351;p11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3" name="Google Shape;353;p11"/>
          <p:cNvSpPr txBox="1"/>
          <p:nvPr>
            <p:ph hasCustomPrompt="1" type="title"/>
          </p:nvPr>
        </p:nvSpPr>
        <p:spPr>
          <a:xfrm>
            <a:off x="822000" y="1658157"/>
            <a:ext cx="74997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54" name="Google Shape;354;p11"/>
          <p:cNvSpPr txBox="1"/>
          <p:nvPr>
            <p:ph idx="1" type="subTitle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7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 txBox="1"/>
          <p:nvPr>
            <p:ph hasCustomPrompt="1"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/>
          <p:nvPr>
            <p:ph idx="1" type="subTitle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59" name="Google Shape;359;p13"/>
          <p:cNvSpPr txBox="1"/>
          <p:nvPr>
            <p:ph idx="2" type="subTitle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13"/>
          <p:cNvSpPr txBox="1"/>
          <p:nvPr>
            <p:ph hasCustomPrompt="1" idx="3" type="title"/>
          </p:nvPr>
        </p:nvSpPr>
        <p:spPr>
          <a:xfrm>
            <a:off x="5958325" y="1278011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/>
          <p:nvPr>
            <p:ph idx="4" type="subTitle"/>
          </p:nvPr>
        </p:nvSpPr>
        <p:spPr>
          <a:xfrm>
            <a:off x="5091475" y="184939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2" name="Google Shape;362;p13"/>
          <p:cNvSpPr txBox="1"/>
          <p:nvPr>
            <p:ph idx="5" type="subTitle"/>
          </p:nvPr>
        </p:nvSpPr>
        <p:spPr>
          <a:xfrm>
            <a:off x="5091475" y="2249636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13"/>
          <p:cNvSpPr txBox="1"/>
          <p:nvPr>
            <p:ph hasCustomPrompt="1" idx="6" type="title"/>
          </p:nvPr>
        </p:nvSpPr>
        <p:spPr>
          <a:xfrm>
            <a:off x="2100875" y="300295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13"/>
          <p:cNvSpPr txBox="1"/>
          <p:nvPr>
            <p:ph idx="7" type="subTitle"/>
          </p:nvPr>
        </p:nvSpPr>
        <p:spPr>
          <a:xfrm>
            <a:off x="1234025" y="3574317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5" name="Google Shape;365;p13"/>
          <p:cNvSpPr txBox="1"/>
          <p:nvPr>
            <p:ph idx="8" type="subTitle"/>
          </p:nvPr>
        </p:nvSpPr>
        <p:spPr>
          <a:xfrm>
            <a:off x="1234025" y="397456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67" name="Google Shape;367;p13"/>
          <p:cNvSpPr txBox="1"/>
          <p:nvPr>
            <p:ph hasCustomPrompt="1" idx="13" type="title"/>
          </p:nvPr>
        </p:nvSpPr>
        <p:spPr>
          <a:xfrm>
            <a:off x="5958325" y="300295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13"/>
          <p:cNvSpPr txBox="1"/>
          <p:nvPr>
            <p:ph idx="14" type="subTitle"/>
          </p:nvPr>
        </p:nvSpPr>
        <p:spPr>
          <a:xfrm>
            <a:off x="5091475" y="3574317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369" name="Google Shape;369;p13"/>
          <p:cNvSpPr txBox="1"/>
          <p:nvPr>
            <p:ph idx="15" type="subTitle"/>
          </p:nvPr>
        </p:nvSpPr>
        <p:spPr>
          <a:xfrm>
            <a:off x="5091475" y="397456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70" name="Google Shape;370;p13"/>
          <p:cNvGrpSpPr/>
          <p:nvPr/>
        </p:nvGrpSpPr>
        <p:grpSpPr>
          <a:xfrm>
            <a:off x="-3389800" y="-360873"/>
            <a:ext cx="6322114" cy="7255046"/>
            <a:chOff x="-3389800" y="-360873"/>
            <a:chExt cx="6322114" cy="7255046"/>
          </a:xfrm>
        </p:grpSpPr>
        <p:sp>
          <p:nvSpPr>
            <p:cNvPr id="371" name="Google Shape;371;p13"/>
            <p:cNvSpPr/>
            <p:nvPr/>
          </p:nvSpPr>
          <p:spPr>
            <a:xfrm>
              <a:off x="-3389800" y="-360873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13"/>
            <p:cNvGrpSpPr/>
            <p:nvPr/>
          </p:nvGrpSpPr>
          <p:grpSpPr>
            <a:xfrm>
              <a:off x="-1419600" y="387590"/>
              <a:ext cx="2381713" cy="3328977"/>
              <a:chOff x="7655072" y="-407632"/>
              <a:chExt cx="2008529" cy="2807368"/>
            </a:xfrm>
          </p:grpSpPr>
          <p:sp>
            <p:nvSpPr>
              <p:cNvPr id="373" name="Google Shape;373;p13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3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8" name="Google Shape;378;p13"/>
            <p:cNvGrpSpPr/>
            <p:nvPr/>
          </p:nvGrpSpPr>
          <p:grpSpPr>
            <a:xfrm>
              <a:off x="-201897" y="42827"/>
              <a:ext cx="1029648" cy="1806572"/>
              <a:chOff x="455034" y="-121633"/>
              <a:chExt cx="629947" cy="1105275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" name="Google Shape;381;p13"/>
            <p:cNvGrpSpPr/>
            <p:nvPr/>
          </p:nvGrpSpPr>
          <p:grpSpPr>
            <a:xfrm>
              <a:off x="889287" y="4589548"/>
              <a:ext cx="471865" cy="38050"/>
              <a:chOff x="6298452" y="2390050"/>
              <a:chExt cx="140725" cy="11350"/>
            </a:xfrm>
          </p:grpSpPr>
          <p:sp>
            <p:nvSpPr>
              <p:cNvPr id="382" name="Google Shape;382;p13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5" name="Google Shape;385;p13"/>
          <p:cNvGrpSpPr/>
          <p:nvPr/>
        </p:nvGrpSpPr>
        <p:grpSpPr>
          <a:xfrm>
            <a:off x="6133478" y="-1088649"/>
            <a:ext cx="7166740" cy="6435526"/>
            <a:chOff x="6133478" y="-1088649"/>
            <a:chExt cx="7166740" cy="6435526"/>
          </a:xfrm>
        </p:grpSpPr>
        <p:sp>
          <p:nvSpPr>
            <p:cNvPr id="386" name="Google Shape;386;p13"/>
            <p:cNvSpPr/>
            <p:nvPr/>
          </p:nvSpPr>
          <p:spPr>
            <a:xfrm>
              <a:off x="6133478" y="-10886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7" name="Google Shape;387;p13"/>
            <p:cNvGrpSpPr/>
            <p:nvPr/>
          </p:nvGrpSpPr>
          <p:grpSpPr>
            <a:xfrm>
              <a:off x="8193009" y="539516"/>
              <a:ext cx="618213" cy="306426"/>
              <a:chOff x="5989375" y="1843575"/>
              <a:chExt cx="136525" cy="67675"/>
            </a:xfrm>
          </p:grpSpPr>
          <p:sp>
            <p:nvSpPr>
              <p:cNvPr id="388" name="Google Shape;388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13"/>
            <p:cNvGrpSpPr/>
            <p:nvPr/>
          </p:nvGrpSpPr>
          <p:grpSpPr>
            <a:xfrm>
              <a:off x="8389396" y="1055350"/>
              <a:ext cx="1228886" cy="2188720"/>
              <a:chOff x="8389396" y="1055350"/>
              <a:chExt cx="1228886" cy="2188720"/>
            </a:xfrm>
          </p:grpSpPr>
          <p:sp>
            <p:nvSpPr>
              <p:cNvPr id="397" name="Google Shape;397;p1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/>
          <p:nvPr>
            <p:ph type="title"/>
          </p:nvPr>
        </p:nvSpPr>
        <p:spPr>
          <a:xfrm>
            <a:off x="4587168" y="3394725"/>
            <a:ext cx="36210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401" name="Google Shape;401;p14"/>
          <p:cNvSpPr txBox="1"/>
          <p:nvPr>
            <p:ph idx="1" type="subTitle"/>
          </p:nvPr>
        </p:nvSpPr>
        <p:spPr>
          <a:xfrm>
            <a:off x="4587168" y="1310750"/>
            <a:ext cx="36210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402" name="Google Shape;402;p14"/>
          <p:cNvSpPr/>
          <p:nvPr/>
        </p:nvSpPr>
        <p:spPr>
          <a:xfrm flipH="1" rot="10800000">
            <a:off x="-2805872" y="-3374010"/>
            <a:ext cx="6654696" cy="7636707"/>
          </a:xfrm>
          <a:custGeom>
            <a:rect b="b" l="l" r="r" t="t"/>
            <a:pathLst>
              <a:path extrusionOk="0" h="82432" w="71832">
                <a:moveTo>
                  <a:pt x="205" y="1"/>
                </a:moveTo>
                <a:lnTo>
                  <a:pt x="1" y="205"/>
                </a:lnTo>
                <a:lnTo>
                  <a:pt x="27924" y="28129"/>
                </a:lnTo>
                <a:lnTo>
                  <a:pt x="27924" y="38728"/>
                </a:lnTo>
                <a:lnTo>
                  <a:pt x="36526" y="47330"/>
                </a:lnTo>
                <a:lnTo>
                  <a:pt x="45629" y="56433"/>
                </a:lnTo>
                <a:lnTo>
                  <a:pt x="71627" y="82431"/>
                </a:lnTo>
                <a:lnTo>
                  <a:pt x="71831" y="82227"/>
                </a:lnTo>
                <a:lnTo>
                  <a:pt x="46493" y="56889"/>
                </a:lnTo>
                <a:lnTo>
                  <a:pt x="46493" y="47935"/>
                </a:lnTo>
                <a:lnTo>
                  <a:pt x="53711" y="40954"/>
                </a:lnTo>
                <a:lnTo>
                  <a:pt x="51481" y="38724"/>
                </a:lnTo>
                <a:lnTo>
                  <a:pt x="37095" y="38724"/>
                </a:lnTo>
                <a:lnTo>
                  <a:pt x="32496" y="34125"/>
                </a:lnTo>
                <a:lnTo>
                  <a:pt x="32496" y="32288"/>
                </a:lnTo>
                <a:lnTo>
                  <a:pt x="27924" y="27712"/>
                </a:lnTo>
                <a:lnTo>
                  <a:pt x="27924" y="27720"/>
                </a:lnTo>
                <a:lnTo>
                  <a:pt x="2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14"/>
          <p:cNvGrpSpPr/>
          <p:nvPr/>
        </p:nvGrpSpPr>
        <p:grpSpPr>
          <a:xfrm>
            <a:off x="6484849" y="3631196"/>
            <a:ext cx="3213277" cy="3529318"/>
            <a:chOff x="6484849" y="3631196"/>
            <a:chExt cx="3213277" cy="3529318"/>
          </a:xfrm>
        </p:grpSpPr>
        <p:sp>
          <p:nvSpPr>
            <p:cNvPr id="404" name="Google Shape;404;p14"/>
            <p:cNvSpPr/>
            <p:nvPr/>
          </p:nvSpPr>
          <p:spPr>
            <a:xfrm>
              <a:off x="7145128" y="3944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5" name="Google Shape;405;p14"/>
            <p:cNvGrpSpPr/>
            <p:nvPr/>
          </p:nvGrpSpPr>
          <p:grpSpPr>
            <a:xfrm flipH="1" rot="10800000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406" name="Google Shape;406;p1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12" name="Google Shape;412;p14"/>
          <p:cNvGrpSpPr/>
          <p:nvPr/>
        </p:nvGrpSpPr>
        <p:grpSpPr>
          <a:xfrm>
            <a:off x="7545816" y="-192997"/>
            <a:ext cx="2586938" cy="1464987"/>
            <a:chOff x="7545816" y="-192997"/>
            <a:chExt cx="2586938" cy="1464987"/>
          </a:xfrm>
        </p:grpSpPr>
        <p:sp>
          <p:nvSpPr>
            <p:cNvPr id="413" name="Google Shape;413;p14"/>
            <p:cNvSpPr/>
            <p:nvPr/>
          </p:nvSpPr>
          <p:spPr>
            <a:xfrm flipH="1" rot="5400000">
              <a:off x="8106792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4" name="Google Shape;414;p14"/>
            <p:cNvGrpSpPr/>
            <p:nvPr/>
          </p:nvGrpSpPr>
          <p:grpSpPr>
            <a:xfrm>
              <a:off x="7545825" y="435764"/>
              <a:ext cx="827314" cy="410158"/>
              <a:chOff x="5989375" y="1843575"/>
              <a:chExt cx="136525" cy="67675"/>
            </a:xfrm>
          </p:grpSpPr>
          <p:sp>
            <p:nvSpPr>
              <p:cNvPr id="415" name="Google Shape;415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4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15"/>
          <p:cNvGrpSpPr/>
          <p:nvPr/>
        </p:nvGrpSpPr>
        <p:grpSpPr>
          <a:xfrm>
            <a:off x="-655997" y="3837819"/>
            <a:ext cx="4859943" cy="2698431"/>
            <a:chOff x="-788304" y="3837819"/>
            <a:chExt cx="4859943" cy="2698431"/>
          </a:xfrm>
        </p:grpSpPr>
        <p:sp>
          <p:nvSpPr>
            <p:cNvPr id="425" name="Google Shape;425;p15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6" name="Google Shape;426;p15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5" name="Google Shape;435;p15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436" name="Google Shape;436;p15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39" name="Google Shape;439;p15"/>
          <p:cNvGrpSpPr/>
          <p:nvPr/>
        </p:nvGrpSpPr>
        <p:grpSpPr>
          <a:xfrm flipH="1">
            <a:off x="5745066" y="-1801575"/>
            <a:ext cx="4054931" cy="3690696"/>
            <a:chOff x="-626842" y="-1801575"/>
            <a:chExt cx="4054931" cy="3690696"/>
          </a:xfrm>
        </p:grpSpPr>
        <p:sp>
          <p:nvSpPr>
            <p:cNvPr id="440" name="Google Shape;440;p15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15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442" name="Google Shape;442;p15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9" name="Google Shape;449;p15"/>
          <p:cNvSpPr txBox="1"/>
          <p:nvPr>
            <p:ph hasCustomPrompt="1" type="title"/>
          </p:nvPr>
        </p:nvSpPr>
        <p:spPr>
          <a:xfrm>
            <a:off x="1478734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15"/>
          <p:cNvSpPr txBox="1"/>
          <p:nvPr>
            <p:ph idx="1" type="subTitle"/>
          </p:nvPr>
        </p:nvSpPr>
        <p:spPr>
          <a:xfrm>
            <a:off x="777784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1" name="Google Shape;451;p15"/>
          <p:cNvSpPr txBox="1"/>
          <p:nvPr>
            <p:ph idx="2" type="subTitle"/>
          </p:nvPr>
        </p:nvSpPr>
        <p:spPr>
          <a:xfrm>
            <a:off x="777784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15"/>
          <p:cNvSpPr txBox="1"/>
          <p:nvPr>
            <p:ph hasCustomPrompt="1" idx="3" type="title"/>
          </p:nvPr>
        </p:nvSpPr>
        <p:spPr>
          <a:xfrm>
            <a:off x="4129048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15"/>
          <p:cNvSpPr txBox="1"/>
          <p:nvPr>
            <p:ph idx="4" type="subTitle"/>
          </p:nvPr>
        </p:nvSpPr>
        <p:spPr>
          <a:xfrm>
            <a:off x="3428103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4" name="Google Shape;454;p15"/>
          <p:cNvSpPr txBox="1"/>
          <p:nvPr>
            <p:ph idx="5" type="subTitle"/>
          </p:nvPr>
        </p:nvSpPr>
        <p:spPr>
          <a:xfrm>
            <a:off x="3428103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5" name="Google Shape;455;p15"/>
          <p:cNvSpPr txBox="1"/>
          <p:nvPr>
            <p:ph hasCustomPrompt="1" idx="6" type="title"/>
          </p:nvPr>
        </p:nvSpPr>
        <p:spPr>
          <a:xfrm>
            <a:off x="6779363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15"/>
          <p:cNvSpPr txBox="1"/>
          <p:nvPr>
            <p:ph idx="7" type="subTitle"/>
          </p:nvPr>
        </p:nvSpPr>
        <p:spPr>
          <a:xfrm>
            <a:off x="6078416" y="2601579"/>
            <a:ext cx="2287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57" name="Google Shape;457;p15"/>
          <p:cNvSpPr txBox="1"/>
          <p:nvPr>
            <p:ph idx="8" type="subTitle"/>
          </p:nvPr>
        </p:nvSpPr>
        <p:spPr>
          <a:xfrm>
            <a:off x="6078416" y="2972979"/>
            <a:ext cx="2287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15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16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461" name="Google Shape;461;p16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2" name="Google Shape;462;p16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463" name="Google Shape;463;p16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464" name="Google Shape;464;p16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16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1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16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1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9" name="Google Shape;469;p1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0" name="Google Shape;470;p16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471" name="Google Shape;471;p16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2" name="Google Shape;472;p16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473" name="Google Shape;473;p16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9" name="Google Shape;479;p16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16"/>
          <p:cNvSpPr txBox="1"/>
          <p:nvPr>
            <p:ph type="title"/>
          </p:nvPr>
        </p:nvSpPr>
        <p:spPr>
          <a:xfrm>
            <a:off x="720000" y="387600"/>
            <a:ext cx="77016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82" name="Google Shape;482;p16"/>
          <p:cNvSpPr txBox="1"/>
          <p:nvPr>
            <p:ph idx="1" type="subTitle"/>
          </p:nvPr>
        </p:nvSpPr>
        <p:spPr>
          <a:xfrm>
            <a:off x="1735250" y="1726841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3" name="Google Shape;483;p16"/>
          <p:cNvSpPr txBox="1"/>
          <p:nvPr>
            <p:ph idx="2" type="subTitle"/>
          </p:nvPr>
        </p:nvSpPr>
        <p:spPr>
          <a:xfrm>
            <a:off x="1735250" y="2107319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16"/>
          <p:cNvSpPr txBox="1"/>
          <p:nvPr>
            <p:ph idx="3" type="subTitle"/>
          </p:nvPr>
        </p:nvSpPr>
        <p:spPr>
          <a:xfrm>
            <a:off x="1735250" y="3305362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5" name="Google Shape;485;p16"/>
          <p:cNvSpPr txBox="1"/>
          <p:nvPr>
            <p:ph idx="4" type="subTitle"/>
          </p:nvPr>
        </p:nvSpPr>
        <p:spPr>
          <a:xfrm>
            <a:off x="1735250" y="3685840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16"/>
          <p:cNvSpPr txBox="1"/>
          <p:nvPr>
            <p:ph idx="5" type="subTitle"/>
          </p:nvPr>
        </p:nvSpPr>
        <p:spPr>
          <a:xfrm>
            <a:off x="5741400" y="1726841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7" name="Google Shape;487;p16"/>
          <p:cNvSpPr txBox="1"/>
          <p:nvPr>
            <p:ph idx="6" type="subTitle"/>
          </p:nvPr>
        </p:nvSpPr>
        <p:spPr>
          <a:xfrm>
            <a:off x="5741400" y="2107319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16"/>
          <p:cNvSpPr txBox="1"/>
          <p:nvPr>
            <p:ph idx="7" type="subTitle"/>
          </p:nvPr>
        </p:nvSpPr>
        <p:spPr>
          <a:xfrm>
            <a:off x="5741400" y="3305362"/>
            <a:ext cx="25794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89" name="Google Shape;489;p16"/>
          <p:cNvSpPr txBox="1"/>
          <p:nvPr>
            <p:ph idx="8" type="subTitle"/>
          </p:nvPr>
        </p:nvSpPr>
        <p:spPr>
          <a:xfrm>
            <a:off x="5741400" y="3685840"/>
            <a:ext cx="2579400" cy="506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/>
          <p:nvPr>
            <p:ph idx="1" type="subTitle"/>
          </p:nvPr>
        </p:nvSpPr>
        <p:spPr>
          <a:xfrm>
            <a:off x="885175" y="357431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2" name="Google Shape;492;p17"/>
          <p:cNvSpPr txBox="1"/>
          <p:nvPr>
            <p:ph idx="2" type="subTitle"/>
          </p:nvPr>
        </p:nvSpPr>
        <p:spPr>
          <a:xfrm>
            <a:off x="885175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17"/>
          <p:cNvSpPr txBox="1"/>
          <p:nvPr>
            <p:ph idx="3" type="subTitle"/>
          </p:nvPr>
        </p:nvSpPr>
        <p:spPr>
          <a:xfrm>
            <a:off x="3536543" y="3574317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4" name="Google Shape;494;p17"/>
          <p:cNvSpPr txBox="1"/>
          <p:nvPr>
            <p:ph idx="4" type="subTitle"/>
          </p:nvPr>
        </p:nvSpPr>
        <p:spPr>
          <a:xfrm>
            <a:off x="3536557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5" name="Google Shape;495;p17"/>
          <p:cNvSpPr txBox="1"/>
          <p:nvPr>
            <p:ph idx="5" type="subTitle"/>
          </p:nvPr>
        </p:nvSpPr>
        <p:spPr>
          <a:xfrm>
            <a:off x="6187925" y="3574317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6" name="Google Shape;496;p17"/>
          <p:cNvSpPr txBox="1"/>
          <p:nvPr>
            <p:ph idx="6" type="subTitle"/>
          </p:nvPr>
        </p:nvSpPr>
        <p:spPr>
          <a:xfrm>
            <a:off x="6187925" y="3974562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498" name="Google Shape;498;p17"/>
          <p:cNvSpPr txBox="1"/>
          <p:nvPr>
            <p:ph idx="7" type="subTitle"/>
          </p:nvPr>
        </p:nvSpPr>
        <p:spPr>
          <a:xfrm>
            <a:off x="88517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499" name="Google Shape;499;p17"/>
          <p:cNvSpPr txBox="1"/>
          <p:nvPr>
            <p:ph idx="8" type="subTitle"/>
          </p:nvPr>
        </p:nvSpPr>
        <p:spPr>
          <a:xfrm>
            <a:off x="88517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17"/>
          <p:cNvSpPr txBox="1"/>
          <p:nvPr>
            <p:ph idx="9" type="subTitle"/>
          </p:nvPr>
        </p:nvSpPr>
        <p:spPr>
          <a:xfrm>
            <a:off x="3536543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1" name="Google Shape;501;p17"/>
          <p:cNvSpPr txBox="1"/>
          <p:nvPr>
            <p:ph idx="13" type="subTitle"/>
          </p:nvPr>
        </p:nvSpPr>
        <p:spPr>
          <a:xfrm>
            <a:off x="3536557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17"/>
          <p:cNvSpPr txBox="1"/>
          <p:nvPr>
            <p:ph idx="14" type="subTitle"/>
          </p:nvPr>
        </p:nvSpPr>
        <p:spPr>
          <a:xfrm>
            <a:off x="6187925" y="1849391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03" name="Google Shape;503;p17"/>
          <p:cNvSpPr txBox="1"/>
          <p:nvPr>
            <p:ph idx="15" type="subTitle"/>
          </p:nvPr>
        </p:nvSpPr>
        <p:spPr>
          <a:xfrm>
            <a:off x="6187925" y="2249636"/>
            <a:ext cx="2070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17"/>
          <p:cNvSpPr txBox="1"/>
          <p:nvPr>
            <p:ph hasCustomPrompt="1" idx="16" type="title"/>
          </p:nvPr>
        </p:nvSpPr>
        <p:spPr>
          <a:xfrm>
            <a:off x="1477675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5" name="Google Shape;505;p17"/>
          <p:cNvSpPr txBox="1"/>
          <p:nvPr>
            <p:ph hasCustomPrompt="1" idx="17" type="title"/>
          </p:nvPr>
        </p:nvSpPr>
        <p:spPr>
          <a:xfrm>
            <a:off x="4129043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17"/>
          <p:cNvSpPr txBox="1"/>
          <p:nvPr>
            <p:ph hasCustomPrompt="1" idx="18" type="title"/>
          </p:nvPr>
        </p:nvSpPr>
        <p:spPr>
          <a:xfrm>
            <a:off x="147767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7" name="Google Shape;507;p17"/>
          <p:cNvSpPr txBox="1"/>
          <p:nvPr>
            <p:ph hasCustomPrompt="1" idx="19" type="title"/>
          </p:nvPr>
        </p:nvSpPr>
        <p:spPr>
          <a:xfrm>
            <a:off x="4129043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17"/>
          <p:cNvSpPr txBox="1"/>
          <p:nvPr>
            <p:ph hasCustomPrompt="1" idx="20" type="title"/>
          </p:nvPr>
        </p:nvSpPr>
        <p:spPr>
          <a:xfrm>
            <a:off x="6780425" y="1278011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9" name="Google Shape;509;p17"/>
          <p:cNvSpPr txBox="1"/>
          <p:nvPr>
            <p:ph hasCustomPrompt="1" idx="21" type="title"/>
          </p:nvPr>
        </p:nvSpPr>
        <p:spPr>
          <a:xfrm>
            <a:off x="6780425" y="3002952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10" name="Google Shape;510;p17"/>
          <p:cNvGrpSpPr/>
          <p:nvPr/>
        </p:nvGrpSpPr>
        <p:grpSpPr>
          <a:xfrm>
            <a:off x="6995490" y="1596696"/>
            <a:ext cx="3381518" cy="4266167"/>
            <a:chOff x="6995490" y="1733095"/>
            <a:chExt cx="3381518" cy="4266167"/>
          </a:xfrm>
        </p:grpSpPr>
        <p:sp>
          <p:nvSpPr>
            <p:cNvPr id="511" name="Google Shape;511;p17"/>
            <p:cNvSpPr/>
            <p:nvPr/>
          </p:nvSpPr>
          <p:spPr>
            <a:xfrm>
              <a:off x="6995490" y="399468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17"/>
            <p:cNvGrpSpPr/>
            <p:nvPr/>
          </p:nvGrpSpPr>
          <p:grpSpPr>
            <a:xfrm flipH="1">
              <a:off x="8001112" y="1733095"/>
              <a:ext cx="2375896" cy="3296652"/>
              <a:chOff x="2132995" y="960308"/>
              <a:chExt cx="496177" cy="688438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7"/>
            <p:cNvGrpSpPr/>
            <p:nvPr/>
          </p:nvGrpSpPr>
          <p:grpSpPr>
            <a:xfrm flipH="1" rot="5400000">
              <a:off x="8520149" y="2304293"/>
              <a:ext cx="457201" cy="78377"/>
              <a:chOff x="2974099" y="851893"/>
              <a:chExt cx="129011" cy="22560"/>
            </a:xfrm>
          </p:grpSpPr>
          <p:sp>
            <p:nvSpPr>
              <p:cNvPr id="519" name="Google Shape;519;p17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7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7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24" name="Google Shape;524;p17"/>
          <p:cNvGrpSpPr/>
          <p:nvPr/>
        </p:nvGrpSpPr>
        <p:grpSpPr>
          <a:xfrm>
            <a:off x="-1233008" y="-719363"/>
            <a:ext cx="2502550" cy="2887916"/>
            <a:chOff x="-1115609" y="-430563"/>
            <a:chExt cx="2502550" cy="2887916"/>
          </a:xfrm>
        </p:grpSpPr>
        <p:sp>
          <p:nvSpPr>
            <p:cNvPr id="525" name="Google Shape;525;p17"/>
            <p:cNvSpPr/>
            <p:nvPr/>
          </p:nvSpPr>
          <p:spPr>
            <a:xfrm flipH="1" rot="5400000">
              <a:off x="-1140839" y="9230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6" name="Google Shape;526;p17"/>
            <p:cNvGrpSpPr/>
            <p:nvPr/>
          </p:nvGrpSpPr>
          <p:grpSpPr>
            <a:xfrm rot="-5400000">
              <a:off x="254513" y="2088489"/>
              <a:ext cx="493952" cy="243774"/>
              <a:chOff x="2505550" y="1111010"/>
              <a:chExt cx="119740" cy="59094"/>
            </a:xfrm>
          </p:grpSpPr>
          <p:sp>
            <p:nvSpPr>
              <p:cNvPr id="527" name="Google Shape;527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7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5" name="Google Shape;535;p17"/>
            <p:cNvGrpSpPr/>
            <p:nvPr/>
          </p:nvGrpSpPr>
          <p:grpSpPr>
            <a:xfrm rot="5400000">
              <a:off x="-1051673" y="-188992"/>
              <a:ext cx="2374678" cy="2502550"/>
              <a:chOff x="2011428" y="602777"/>
              <a:chExt cx="774292" cy="815987"/>
            </a:xfrm>
          </p:grpSpPr>
          <p:sp>
            <p:nvSpPr>
              <p:cNvPr id="536" name="Google Shape;536;p17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1_1_1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18"/>
          <p:cNvGrpSpPr/>
          <p:nvPr/>
        </p:nvGrpSpPr>
        <p:grpSpPr>
          <a:xfrm>
            <a:off x="-1555090" y="1586820"/>
            <a:ext cx="3381518" cy="4266167"/>
            <a:chOff x="-1555090" y="1586820"/>
            <a:chExt cx="3381518" cy="4266167"/>
          </a:xfrm>
        </p:grpSpPr>
        <p:sp>
          <p:nvSpPr>
            <p:cNvPr id="544" name="Google Shape;544;p18"/>
            <p:cNvSpPr/>
            <p:nvPr/>
          </p:nvSpPr>
          <p:spPr>
            <a:xfrm flipH="1">
              <a:off x="-1205398" y="3848407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5" name="Google Shape;545;p18"/>
            <p:cNvGrpSpPr/>
            <p:nvPr/>
          </p:nvGrpSpPr>
          <p:grpSpPr>
            <a:xfrm>
              <a:off x="-1555090" y="1586820"/>
              <a:ext cx="2375896" cy="3296652"/>
              <a:chOff x="2132995" y="960308"/>
              <a:chExt cx="496177" cy="688438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18"/>
            <p:cNvGrpSpPr/>
            <p:nvPr/>
          </p:nvGrpSpPr>
          <p:grpSpPr>
            <a:xfrm rot="-5400000">
              <a:off x="247893" y="3858068"/>
              <a:ext cx="457201" cy="78377"/>
              <a:chOff x="2974099" y="851893"/>
              <a:chExt cx="129011" cy="22560"/>
            </a:xfrm>
          </p:grpSpPr>
          <p:sp>
            <p:nvSpPr>
              <p:cNvPr id="552" name="Google Shape;552;p18"/>
              <p:cNvSpPr/>
              <p:nvPr/>
            </p:nvSpPr>
            <p:spPr>
              <a:xfrm>
                <a:off x="3071233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3046756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3022643" y="851893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2998576" y="851893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2974099" y="851893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57" name="Google Shape;557;p18"/>
          <p:cNvGrpSpPr/>
          <p:nvPr/>
        </p:nvGrpSpPr>
        <p:grpSpPr>
          <a:xfrm>
            <a:off x="7948800" y="2279498"/>
            <a:ext cx="3002278" cy="3076170"/>
            <a:chOff x="7796400" y="2279498"/>
            <a:chExt cx="3002278" cy="3076170"/>
          </a:xfrm>
        </p:grpSpPr>
        <p:sp>
          <p:nvSpPr>
            <p:cNvPr id="558" name="Google Shape;558;p18"/>
            <p:cNvSpPr/>
            <p:nvPr/>
          </p:nvSpPr>
          <p:spPr>
            <a:xfrm>
              <a:off x="7796400" y="384840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9" name="Google Shape;559;p18"/>
            <p:cNvGrpSpPr/>
            <p:nvPr/>
          </p:nvGrpSpPr>
          <p:grpSpPr>
            <a:xfrm rot="5400000">
              <a:off x="8294983" y="3132996"/>
              <a:ext cx="493952" cy="243774"/>
              <a:chOff x="2505550" y="1111010"/>
              <a:chExt cx="119740" cy="59094"/>
            </a:xfrm>
          </p:grpSpPr>
          <p:sp>
            <p:nvSpPr>
              <p:cNvPr id="560" name="Google Shape;560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51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2556469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51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2606978" y="1152202"/>
                <a:ext cx="17902" cy="17902"/>
              </a:xfrm>
              <a:custGeom>
                <a:rect b="b" l="l" r="r" t="t"/>
                <a:pathLst>
                  <a:path extrusionOk="0" h="392" w="392">
                    <a:moveTo>
                      <a:pt x="341" y="0"/>
                    </a:moveTo>
                    <a:lnTo>
                      <a:pt x="0" y="341"/>
                    </a:lnTo>
                    <a:lnTo>
                      <a:pt x="60" y="392"/>
                    </a:lnTo>
                    <a:lnTo>
                      <a:pt x="392" y="5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06978" y="1152202"/>
                <a:ext cx="18313" cy="17902"/>
              </a:xfrm>
              <a:custGeom>
                <a:rect b="b" l="l" r="r" t="t"/>
                <a:pathLst>
                  <a:path extrusionOk="0" h="392" w="401">
                    <a:moveTo>
                      <a:pt x="60" y="0"/>
                    </a:moveTo>
                    <a:lnTo>
                      <a:pt x="0" y="51"/>
                    </a:lnTo>
                    <a:lnTo>
                      <a:pt x="341" y="392"/>
                    </a:lnTo>
                    <a:lnTo>
                      <a:pt x="400" y="341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505550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341" y="1"/>
                    </a:moveTo>
                    <a:lnTo>
                      <a:pt x="1" y="341"/>
                    </a:lnTo>
                    <a:lnTo>
                      <a:pt x="52" y="392"/>
                    </a:lnTo>
                    <a:lnTo>
                      <a:pt x="392" y="52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2556058" y="1111010"/>
                <a:ext cx="17947" cy="17902"/>
              </a:xfrm>
              <a:custGeom>
                <a:rect b="b" l="l" r="r" t="t"/>
                <a:pathLst>
                  <a:path extrusionOk="0" h="392" w="393">
                    <a:moveTo>
                      <a:pt x="52" y="1"/>
                    </a:moveTo>
                    <a:lnTo>
                      <a:pt x="1" y="52"/>
                    </a:lnTo>
                    <a:lnTo>
                      <a:pt x="341" y="392"/>
                    </a:lnTo>
                    <a:lnTo>
                      <a:pt x="392" y="341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" name="Google Shape;568;p18"/>
            <p:cNvGrpSpPr/>
            <p:nvPr/>
          </p:nvGrpSpPr>
          <p:grpSpPr>
            <a:xfrm flipH="1">
              <a:off x="8424001" y="2524469"/>
              <a:ext cx="2374678" cy="2502550"/>
              <a:chOff x="2011428" y="602777"/>
              <a:chExt cx="774292" cy="815987"/>
            </a:xfrm>
          </p:grpSpPr>
          <p:sp>
            <p:nvSpPr>
              <p:cNvPr id="569" name="Google Shape;569;p1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5" name="Google Shape;575;p18"/>
            <p:cNvGrpSpPr/>
            <p:nvPr/>
          </p:nvGrpSpPr>
          <p:grpSpPr>
            <a:xfrm>
              <a:off x="8271603" y="2279498"/>
              <a:ext cx="1807417" cy="584521"/>
              <a:chOff x="7881778" y="696098"/>
              <a:chExt cx="1807417" cy="584521"/>
            </a:xfrm>
          </p:grpSpPr>
          <p:sp>
            <p:nvSpPr>
              <p:cNvPr id="576" name="Google Shape;576;p18"/>
              <p:cNvSpPr/>
              <p:nvPr/>
            </p:nvSpPr>
            <p:spPr>
              <a:xfrm>
                <a:off x="7950928" y="767548"/>
                <a:ext cx="1738267" cy="513071"/>
              </a:xfrm>
              <a:custGeom>
                <a:rect b="b" l="l" r="r" t="t"/>
                <a:pathLst>
                  <a:path extrusionOk="0" h="2757" w="9341">
                    <a:moveTo>
                      <a:pt x="85" y="0"/>
                    </a:moveTo>
                    <a:lnTo>
                      <a:pt x="0" y="85"/>
                    </a:lnTo>
                    <a:lnTo>
                      <a:pt x="1030" y="1115"/>
                    </a:lnTo>
                    <a:lnTo>
                      <a:pt x="7614" y="1115"/>
                    </a:lnTo>
                    <a:lnTo>
                      <a:pt x="9256" y="2757"/>
                    </a:lnTo>
                    <a:lnTo>
                      <a:pt x="9341" y="2671"/>
                    </a:lnTo>
                    <a:lnTo>
                      <a:pt x="7665" y="996"/>
                    </a:lnTo>
                    <a:lnTo>
                      <a:pt x="1081" y="99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 flipH="1">
                <a:off x="7881778" y="696098"/>
                <a:ext cx="114567" cy="98180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8" name="Google Shape;578;p18"/>
          <p:cNvSpPr txBox="1"/>
          <p:nvPr>
            <p:ph hasCustomPrompt="1" type="title"/>
          </p:nvPr>
        </p:nvSpPr>
        <p:spPr>
          <a:xfrm>
            <a:off x="775850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79" name="Google Shape;579;p18"/>
          <p:cNvSpPr txBox="1"/>
          <p:nvPr>
            <p:ph hasCustomPrompt="1" idx="2" type="title"/>
          </p:nvPr>
        </p:nvSpPr>
        <p:spPr>
          <a:xfrm>
            <a:off x="6074050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0" name="Google Shape;580;p18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81" name="Google Shape;581;p18"/>
          <p:cNvSpPr txBox="1"/>
          <p:nvPr>
            <p:ph idx="1" type="subTitle"/>
          </p:nvPr>
        </p:nvSpPr>
        <p:spPr>
          <a:xfrm flipH="1">
            <a:off x="775850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2" name="Google Shape;582;p18"/>
          <p:cNvSpPr txBox="1"/>
          <p:nvPr>
            <p:ph idx="4" type="subTitle"/>
          </p:nvPr>
        </p:nvSpPr>
        <p:spPr>
          <a:xfrm flipH="1">
            <a:off x="775850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18"/>
          <p:cNvSpPr txBox="1"/>
          <p:nvPr>
            <p:ph idx="5" type="subTitle"/>
          </p:nvPr>
        </p:nvSpPr>
        <p:spPr>
          <a:xfrm flipH="1">
            <a:off x="6074050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4" name="Google Shape;584;p18"/>
          <p:cNvSpPr txBox="1"/>
          <p:nvPr>
            <p:ph idx="6" type="subTitle"/>
          </p:nvPr>
        </p:nvSpPr>
        <p:spPr>
          <a:xfrm flipH="1">
            <a:off x="6074050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18"/>
          <p:cNvSpPr txBox="1"/>
          <p:nvPr>
            <p:ph hasCustomPrompt="1" idx="7" type="title"/>
          </p:nvPr>
        </p:nvSpPr>
        <p:spPr>
          <a:xfrm>
            <a:off x="3424975" y="1434420"/>
            <a:ext cx="22941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86" name="Google Shape;586;p18"/>
          <p:cNvSpPr txBox="1"/>
          <p:nvPr>
            <p:ph idx="8" type="subTitle"/>
          </p:nvPr>
        </p:nvSpPr>
        <p:spPr>
          <a:xfrm flipH="1">
            <a:off x="3424975" y="3426272"/>
            <a:ext cx="2294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87" name="Google Shape;587;p18"/>
          <p:cNvSpPr txBox="1"/>
          <p:nvPr>
            <p:ph idx="9" type="subTitle"/>
          </p:nvPr>
        </p:nvSpPr>
        <p:spPr>
          <a:xfrm flipH="1">
            <a:off x="3424975" y="3758780"/>
            <a:ext cx="22941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_1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19"/>
          <p:cNvGrpSpPr/>
          <p:nvPr/>
        </p:nvGrpSpPr>
        <p:grpSpPr>
          <a:xfrm>
            <a:off x="5604680" y="538591"/>
            <a:ext cx="6322114" cy="7255046"/>
            <a:chOff x="5604680" y="557027"/>
            <a:chExt cx="6322114" cy="7255046"/>
          </a:xfrm>
        </p:grpSpPr>
        <p:sp>
          <p:nvSpPr>
            <p:cNvPr id="590" name="Google Shape;590;p19"/>
            <p:cNvSpPr/>
            <p:nvPr/>
          </p:nvSpPr>
          <p:spPr>
            <a:xfrm flipH="1">
              <a:off x="5604680" y="557027"/>
              <a:ext cx="6322114" cy="7255046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1" name="Google Shape;591;p19"/>
            <p:cNvGrpSpPr/>
            <p:nvPr/>
          </p:nvGrpSpPr>
          <p:grpSpPr>
            <a:xfrm flipH="1">
              <a:off x="8026530" y="1401565"/>
              <a:ext cx="2381713" cy="3328977"/>
              <a:chOff x="7655072" y="-407632"/>
              <a:chExt cx="2008529" cy="2807368"/>
            </a:xfrm>
          </p:grpSpPr>
          <p:sp>
            <p:nvSpPr>
              <p:cNvPr id="592" name="Google Shape;592;p19"/>
              <p:cNvSpPr/>
              <p:nvPr/>
            </p:nvSpPr>
            <p:spPr>
              <a:xfrm>
                <a:off x="7685059" y="-336851"/>
                <a:ext cx="1930325" cy="2689498"/>
              </a:xfrm>
              <a:custGeom>
                <a:rect b="b" l="l" r="r" t="t"/>
                <a:pathLst>
                  <a:path extrusionOk="0" h="45293" w="32508">
                    <a:moveTo>
                      <a:pt x="0" y="1"/>
                    </a:moveTo>
                    <a:lnTo>
                      <a:pt x="0" y="8351"/>
                    </a:lnTo>
                    <a:lnTo>
                      <a:pt x="15447" y="8351"/>
                    </a:lnTo>
                    <a:lnTo>
                      <a:pt x="24998" y="17901"/>
                    </a:lnTo>
                    <a:lnTo>
                      <a:pt x="24998" y="38040"/>
                    </a:lnTo>
                    <a:lnTo>
                      <a:pt x="32251" y="45293"/>
                    </a:lnTo>
                    <a:lnTo>
                      <a:pt x="32507" y="45037"/>
                    </a:lnTo>
                    <a:lnTo>
                      <a:pt x="25358" y="37888"/>
                    </a:lnTo>
                    <a:lnTo>
                      <a:pt x="25358" y="17749"/>
                    </a:lnTo>
                    <a:lnTo>
                      <a:pt x="15651" y="8043"/>
                    </a:lnTo>
                    <a:lnTo>
                      <a:pt x="15595" y="7986"/>
                    </a:lnTo>
                    <a:lnTo>
                      <a:pt x="365" y="7986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8734422" y="271200"/>
                <a:ext cx="332350" cy="332528"/>
              </a:xfrm>
              <a:custGeom>
                <a:rect b="b" l="l" r="r" t="t"/>
                <a:pathLst>
                  <a:path extrusionOk="0" h="5600" w="5597">
                    <a:moveTo>
                      <a:pt x="1" y="0"/>
                    </a:moveTo>
                    <a:lnTo>
                      <a:pt x="1" y="1597"/>
                    </a:lnTo>
                    <a:lnTo>
                      <a:pt x="2002" y="3599"/>
                    </a:lnTo>
                    <a:lnTo>
                      <a:pt x="4004" y="5600"/>
                    </a:lnTo>
                    <a:lnTo>
                      <a:pt x="5597" y="5600"/>
                    </a:lnTo>
                    <a:lnTo>
                      <a:pt x="2799" y="280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7655072" y="-407632"/>
                <a:ext cx="81588" cy="81529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9568236" y="2317969"/>
                <a:ext cx="95364" cy="81766"/>
              </a:xfrm>
              <a:custGeom>
                <a:rect b="b" l="l" r="r" t="t"/>
                <a:pathLst>
                  <a:path extrusionOk="0" h="1377" w="1606">
                    <a:moveTo>
                      <a:pt x="917" y="364"/>
                    </a:moveTo>
                    <a:cubicBezTo>
                      <a:pt x="1097" y="364"/>
                      <a:pt x="1242" y="512"/>
                      <a:pt x="1242" y="688"/>
                    </a:cubicBezTo>
                    <a:cubicBezTo>
                      <a:pt x="1242" y="883"/>
                      <a:pt x="1082" y="1012"/>
                      <a:pt x="916" y="1012"/>
                    </a:cubicBezTo>
                    <a:cubicBezTo>
                      <a:pt x="837" y="1012"/>
                      <a:pt x="755" y="982"/>
                      <a:pt x="689" y="916"/>
                    </a:cubicBezTo>
                    <a:cubicBezTo>
                      <a:pt x="485" y="712"/>
                      <a:pt x="629" y="364"/>
                      <a:pt x="917" y="364"/>
                    </a:cubicBezTo>
                    <a:close/>
                    <a:moveTo>
                      <a:pt x="915" y="1"/>
                    </a:moveTo>
                    <a:cubicBezTo>
                      <a:pt x="746" y="1"/>
                      <a:pt x="573" y="63"/>
                      <a:pt x="433" y="203"/>
                    </a:cubicBezTo>
                    <a:cubicBezTo>
                      <a:pt x="1" y="636"/>
                      <a:pt x="309" y="1376"/>
                      <a:pt x="917" y="1376"/>
                    </a:cubicBezTo>
                    <a:cubicBezTo>
                      <a:pt x="1298" y="1372"/>
                      <a:pt x="1606" y="1068"/>
                      <a:pt x="1606" y="688"/>
                    </a:cubicBezTo>
                    <a:cubicBezTo>
                      <a:pt x="1606" y="274"/>
                      <a:pt x="1267" y="1"/>
                      <a:pt x="9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7692897" y="-144282"/>
                <a:ext cx="497783" cy="292387"/>
              </a:xfrm>
              <a:custGeom>
                <a:rect b="b" l="l" r="r" t="t"/>
                <a:pathLst>
                  <a:path extrusionOk="0" h="4924" w="8383">
                    <a:moveTo>
                      <a:pt x="100" y="0"/>
                    </a:moveTo>
                    <a:lnTo>
                      <a:pt x="0" y="104"/>
                    </a:lnTo>
                    <a:lnTo>
                      <a:pt x="2498" y="2598"/>
                    </a:lnTo>
                    <a:lnTo>
                      <a:pt x="5957" y="2598"/>
                    </a:lnTo>
                    <a:lnTo>
                      <a:pt x="8282" y="4924"/>
                    </a:lnTo>
                    <a:lnTo>
                      <a:pt x="8382" y="4820"/>
                    </a:lnTo>
                    <a:lnTo>
                      <a:pt x="6017" y="2454"/>
                    </a:lnTo>
                    <a:lnTo>
                      <a:pt x="2558" y="245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7" name="Google Shape;597;p19"/>
            <p:cNvGrpSpPr/>
            <p:nvPr/>
          </p:nvGrpSpPr>
          <p:grpSpPr>
            <a:xfrm flipH="1">
              <a:off x="8235374" y="641977"/>
              <a:ext cx="1029648" cy="1806572"/>
              <a:chOff x="455034" y="-121633"/>
              <a:chExt cx="629947" cy="1105275"/>
            </a:xfrm>
          </p:grpSpPr>
          <p:sp>
            <p:nvSpPr>
              <p:cNvPr id="598" name="Google Shape;598;p19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0" name="Google Shape;600;p19"/>
            <p:cNvGrpSpPr/>
            <p:nvPr/>
          </p:nvGrpSpPr>
          <p:grpSpPr>
            <a:xfrm flipH="1">
              <a:off x="6862715" y="4692498"/>
              <a:ext cx="471865" cy="38050"/>
              <a:chOff x="6298452" y="2390050"/>
              <a:chExt cx="140725" cy="11350"/>
            </a:xfrm>
          </p:grpSpPr>
          <p:sp>
            <p:nvSpPr>
              <p:cNvPr id="601" name="Google Shape;601;p19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4" name="Google Shape;604;p19"/>
          <p:cNvGrpSpPr/>
          <p:nvPr/>
        </p:nvGrpSpPr>
        <p:grpSpPr>
          <a:xfrm>
            <a:off x="-2438675" y="1770046"/>
            <a:ext cx="6322101" cy="5677064"/>
            <a:chOff x="-2438675" y="1770046"/>
            <a:chExt cx="6322101" cy="5677064"/>
          </a:xfrm>
        </p:grpSpPr>
        <p:sp>
          <p:nvSpPr>
            <p:cNvPr id="605" name="Google Shape;605;p19"/>
            <p:cNvSpPr/>
            <p:nvPr/>
          </p:nvSpPr>
          <p:spPr>
            <a:xfrm>
              <a:off x="-2438675" y="1770046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6" name="Google Shape;606;p19"/>
            <p:cNvGrpSpPr/>
            <p:nvPr/>
          </p:nvGrpSpPr>
          <p:grpSpPr>
            <a:xfrm flipH="1" rot="-5400000">
              <a:off x="358472" y="2658178"/>
              <a:ext cx="618213" cy="306426"/>
              <a:chOff x="5989375" y="1843575"/>
              <a:chExt cx="136525" cy="67675"/>
            </a:xfrm>
          </p:grpSpPr>
          <p:sp>
            <p:nvSpPr>
              <p:cNvPr id="607" name="Google Shape;607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19"/>
            <p:cNvGrpSpPr/>
            <p:nvPr/>
          </p:nvGrpSpPr>
          <p:grpSpPr>
            <a:xfrm flipH="1">
              <a:off x="-408088" y="3405850"/>
              <a:ext cx="1228886" cy="2188720"/>
              <a:chOff x="8389396" y="1055350"/>
              <a:chExt cx="1228886" cy="2188720"/>
            </a:xfrm>
          </p:grpSpPr>
          <p:sp>
            <p:nvSpPr>
              <p:cNvPr id="616" name="Google Shape;616;p19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8" name="Google Shape;618;p19"/>
          <p:cNvSpPr txBox="1"/>
          <p:nvPr>
            <p:ph idx="1" type="body"/>
          </p:nvPr>
        </p:nvSpPr>
        <p:spPr>
          <a:xfrm>
            <a:off x="1370700" y="1401575"/>
            <a:ext cx="6402600" cy="26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6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/>
        </p:txBody>
      </p:sp>
      <p:sp>
        <p:nvSpPr>
          <p:cNvPr id="619" name="Google Shape;619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_1_1_1_1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0"/>
          <p:cNvGrpSpPr/>
          <p:nvPr/>
        </p:nvGrpSpPr>
        <p:grpSpPr>
          <a:xfrm>
            <a:off x="-634797" y="3286130"/>
            <a:ext cx="3353621" cy="3958111"/>
            <a:chOff x="-634797" y="3286130"/>
            <a:chExt cx="3353621" cy="3958111"/>
          </a:xfrm>
        </p:grpSpPr>
        <p:sp>
          <p:nvSpPr>
            <p:cNvPr id="622" name="Google Shape;622;p20"/>
            <p:cNvSpPr/>
            <p:nvPr/>
          </p:nvSpPr>
          <p:spPr>
            <a:xfrm flipH="1">
              <a:off x="-634797" y="3667767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3" name="Google Shape;623;p20"/>
            <p:cNvGrpSpPr/>
            <p:nvPr/>
          </p:nvGrpSpPr>
          <p:grpSpPr>
            <a:xfrm>
              <a:off x="196682" y="3286130"/>
              <a:ext cx="262750" cy="262303"/>
              <a:chOff x="1466575" y="2391250"/>
              <a:chExt cx="59575" cy="59475"/>
            </a:xfrm>
          </p:grpSpPr>
          <p:sp>
            <p:nvSpPr>
              <p:cNvPr id="624" name="Google Shape;624;p20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0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" name="Google Shape;626;p20"/>
            <p:cNvGrpSpPr/>
            <p:nvPr/>
          </p:nvGrpSpPr>
          <p:grpSpPr>
            <a:xfrm flipH="1">
              <a:off x="278766" y="3720566"/>
              <a:ext cx="2440058" cy="3523675"/>
              <a:chOff x="278245" y="-184325"/>
              <a:chExt cx="2358228" cy="3405504"/>
            </a:xfrm>
          </p:grpSpPr>
          <p:grpSp>
            <p:nvGrpSpPr>
              <p:cNvPr id="627" name="Google Shape;627;p20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628" name="Google Shape;628;p20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20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20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0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0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3" name="Google Shape;633;p20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4" name="Google Shape;634;p20"/>
          <p:cNvGrpSpPr/>
          <p:nvPr/>
        </p:nvGrpSpPr>
        <p:grpSpPr>
          <a:xfrm>
            <a:off x="7628079" y="-156345"/>
            <a:ext cx="3031826" cy="2586940"/>
            <a:chOff x="7628092" y="-156362"/>
            <a:chExt cx="3031826" cy="2586940"/>
          </a:xfrm>
        </p:grpSpPr>
        <p:sp>
          <p:nvSpPr>
            <p:cNvPr id="635" name="Google Shape;635;p20"/>
            <p:cNvSpPr/>
            <p:nvPr/>
          </p:nvSpPr>
          <p:spPr>
            <a:xfrm flipH="1">
              <a:off x="7628092" y="-156362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6" name="Google Shape;636;p20"/>
            <p:cNvGrpSpPr/>
            <p:nvPr/>
          </p:nvGrpSpPr>
          <p:grpSpPr>
            <a:xfrm rot="-5400000">
              <a:off x="8418533" y="1585125"/>
              <a:ext cx="727567" cy="361051"/>
              <a:chOff x="1622300" y="2291700"/>
              <a:chExt cx="118800" cy="58950"/>
            </a:xfrm>
          </p:grpSpPr>
          <p:sp>
            <p:nvSpPr>
              <p:cNvPr id="637" name="Google Shape;637;p20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0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0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0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0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0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5" name="Google Shape;645;p20"/>
            <p:cNvSpPr/>
            <p:nvPr/>
          </p:nvSpPr>
          <p:spPr>
            <a:xfrm rot="10800000">
              <a:off x="8411505" y="-15636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20"/>
          <p:cNvSpPr txBox="1"/>
          <p:nvPr>
            <p:ph idx="1" type="subTitle"/>
          </p:nvPr>
        </p:nvSpPr>
        <p:spPr>
          <a:xfrm>
            <a:off x="1918200" y="3972368"/>
            <a:ext cx="53076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2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-1373076" y="-1209900"/>
            <a:ext cx="11890152" cy="7563299"/>
            <a:chOff x="-1373076" y="-1366629"/>
            <a:chExt cx="11890152" cy="7563299"/>
          </a:xfrm>
        </p:grpSpPr>
        <p:sp>
          <p:nvSpPr>
            <p:cNvPr id="53" name="Google Shape;53;p3"/>
            <p:cNvSpPr/>
            <p:nvPr/>
          </p:nvSpPr>
          <p:spPr>
            <a:xfrm flipH="1">
              <a:off x="7225808" y="-184949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" name="Google Shape;54;p3"/>
            <p:cNvGrpSpPr/>
            <p:nvPr/>
          </p:nvGrpSpPr>
          <p:grpSpPr>
            <a:xfrm>
              <a:off x="5467203" y="316173"/>
              <a:ext cx="5049873" cy="5880497"/>
              <a:chOff x="5462123" y="316173"/>
              <a:chExt cx="5049873" cy="5880497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6129588" y="3610364"/>
                <a:ext cx="4382407" cy="2586307"/>
              </a:xfrm>
              <a:custGeom>
                <a:rect b="b" l="l" r="r" t="t"/>
                <a:pathLst>
                  <a:path extrusionOk="0" h="13154" w="22289">
                    <a:moveTo>
                      <a:pt x="17041" y="1"/>
                    </a:moveTo>
                    <a:lnTo>
                      <a:pt x="12718" y="4324"/>
                    </a:lnTo>
                    <a:lnTo>
                      <a:pt x="8779" y="4324"/>
                    </a:lnTo>
                    <a:lnTo>
                      <a:pt x="1" y="13102"/>
                    </a:lnTo>
                    <a:lnTo>
                      <a:pt x="8231" y="13154"/>
                    </a:lnTo>
                    <a:lnTo>
                      <a:pt x="10773" y="10612"/>
                    </a:lnTo>
                    <a:lnTo>
                      <a:pt x="11677" y="10612"/>
                    </a:lnTo>
                    <a:lnTo>
                      <a:pt x="222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" name="Google Shape;56;p3"/>
              <p:cNvGrpSpPr/>
              <p:nvPr/>
            </p:nvGrpSpPr>
            <p:grpSpPr>
              <a:xfrm>
                <a:off x="5462123" y="316173"/>
                <a:ext cx="3851865" cy="5347559"/>
                <a:chOff x="4825133" y="589757"/>
                <a:chExt cx="3851865" cy="5347559"/>
              </a:xfrm>
            </p:grpSpPr>
            <p:sp>
              <p:nvSpPr>
                <p:cNvPr id="57" name="Google Shape;57;p3"/>
                <p:cNvSpPr/>
                <p:nvPr/>
              </p:nvSpPr>
              <p:spPr>
                <a:xfrm>
                  <a:off x="4908115" y="679122"/>
                  <a:ext cx="3676746" cy="5123054"/>
                </a:xfrm>
                <a:custGeom>
                  <a:rect b="b" l="l" r="r" t="t"/>
                  <a:pathLst>
                    <a:path extrusionOk="0" h="60996" w="43776">
                      <a:moveTo>
                        <a:pt x="43432" y="1"/>
                      </a:moveTo>
                      <a:lnTo>
                        <a:pt x="33665" y="9768"/>
                      </a:lnTo>
                      <a:lnTo>
                        <a:pt x="33665" y="36891"/>
                      </a:lnTo>
                      <a:lnTo>
                        <a:pt x="20804" y="49752"/>
                      </a:lnTo>
                      <a:lnTo>
                        <a:pt x="1" y="49752"/>
                      </a:lnTo>
                      <a:lnTo>
                        <a:pt x="1" y="60996"/>
                      </a:lnTo>
                      <a:lnTo>
                        <a:pt x="489" y="60996"/>
                      </a:lnTo>
                      <a:lnTo>
                        <a:pt x="489" y="50240"/>
                      </a:lnTo>
                      <a:lnTo>
                        <a:pt x="21004" y="50240"/>
                      </a:lnTo>
                      <a:lnTo>
                        <a:pt x="21076" y="50168"/>
                      </a:lnTo>
                      <a:lnTo>
                        <a:pt x="34153" y="37091"/>
                      </a:lnTo>
                      <a:lnTo>
                        <a:pt x="34153" y="9972"/>
                      </a:lnTo>
                      <a:lnTo>
                        <a:pt x="43776" y="345"/>
                      </a:lnTo>
                      <a:lnTo>
                        <a:pt x="4343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6907161" y="4010501"/>
                  <a:ext cx="633201" cy="633201"/>
                </a:xfrm>
                <a:custGeom>
                  <a:rect b="b" l="l" r="r" t="t"/>
                  <a:pathLst>
                    <a:path extrusionOk="0" h="7539" w="7539">
                      <a:moveTo>
                        <a:pt x="5389" y="1"/>
                      </a:moveTo>
                      <a:lnTo>
                        <a:pt x="2695" y="2699"/>
                      </a:lnTo>
                      <a:lnTo>
                        <a:pt x="1" y="5393"/>
                      </a:lnTo>
                      <a:lnTo>
                        <a:pt x="1" y="7538"/>
                      </a:lnTo>
                      <a:lnTo>
                        <a:pt x="3767" y="3771"/>
                      </a:lnTo>
                      <a:lnTo>
                        <a:pt x="75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4825133" y="5781599"/>
                  <a:ext cx="181250" cy="155717"/>
                </a:xfrm>
                <a:custGeom>
                  <a:rect b="b" l="l" r="r" t="t"/>
                  <a:pathLst>
                    <a:path extrusionOk="0" h="1854" w="2158">
                      <a:moveTo>
                        <a:pt x="1231" y="490"/>
                      </a:moveTo>
                      <a:cubicBezTo>
                        <a:pt x="1455" y="490"/>
                        <a:pt x="1669" y="663"/>
                        <a:pt x="1669" y="925"/>
                      </a:cubicBezTo>
                      <a:cubicBezTo>
                        <a:pt x="1669" y="1165"/>
                        <a:pt x="1477" y="1362"/>
                        <a:pt x="1237" y="1362"/>
                      </a:cubicBezTo>
                      <a:cubicBezTo>
                        <a:pt x="845" y="1362"/>
                        <a:pt x="653" y="893"/>
                        <a:pt x="925" y="617"/>
                      </a:cubicBezTo>
                      <a:cubicBezTo>
                        <a:pt x="1014" y="529"/>
                        <a:pt x="1124" y="490"/>
                        <a:pt x="1231" y="490"/>
                      </a:cubicBezTo>
                      <a:close/>
                      <a:moveTo>
                        <a:pt x="1237" y="1"/>
                      </a:moveTo>
                      <a:cubicBezTo>
                        <a:pt x="413" y="1"/>
                        <a:pt x="0" y="997"/>
                        <a:pt x="581" y="1582"/>
                      </a:cubicBezTo>
                      <a:cubicBezTo>
                        <a:pt x="769" y="1769"/>
                        <a:pt x="1001" y="1853"/>
                        <a:pt x="1227" y="1853"/>
                      </a:cubicBezTo>
                      <a:cubicBezTo>
                        <a:pt x="1703" y="1853"/>
                        <a:pt x="2158" y="1484"/>
                        <a:pt x="2158" y="925"/>
                      </a:cubicBezTo>
                      <a:cubicBezTo>
                        <a:pt x="2158" y="417"/>
                        <a:pt x="1745" y="5"/>
                        <a:pt x="123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8495412" y="589757"/>
                  <a:ext cx="181586" cy="155298"/>
                </a:xfrm>
                <a:custGeom>
                  <a:rect b="b" l="l" r="r" t="t"/>
                  <a:pathLst>
                    <a:path extrusionOk="0" h="1849" w="2162">
                      <a:moveTo>
                        <a:pt x="1233" y="485"/>
                      </a:moveTo>
                      <a:cubicBezTo>
                        <a:pt x="1457" y="485"/>
                        <a:pt x="1673" y="658"/>
                        <a:pt x="1673" y="921"/>
                      </a:cubicBezTo>
                      <a:cubicBezTo>
                        <a:pt x="1673" y="1165"/>
                        <a:pt x="1477" y="1357"/>
                        <a:pt x="1237" y="1357"/>
                      </a:cubicBezTo>
                      <a:cubicBezTo>
                        <a:pt x="849" y="1357"/>
                        <a:pt x="653" y="889"/>
                        <a:pt x="929" y="613"/>
                      </a:cubicBezTo>
                      <a:cubicBezTo>
                        <a:pt x="1017" y="525"/>
                        <a:pt x="1126" y="485"/>
                        <a:pt x="1233" y="485"/>
                      </a:cubicBezTo>
                      <a:close/>
                      <a:moveTo>
                        <a:pt x="1237" y="0"/>
                      </a:moveTo>
                      <a:cubicBezTo>
                        <a:pt x="412" y="0"/>
                        <a:pt x="0" y="993"/>
                        <a:pt x="585" y="1577"/>
                      </a:cubicBezTo>
                      <a:cubicBezTo>
                        <a:pt x="772" y="1765"/>
                        <a:pt x="1003" y="1849"/>
                        <a:pt x="1229" y="1849"/>
                      </a:cubicBezTo>
                      <a:cubicBezTo>
                        <a:pt x="1705" y="1849"/>
                        <a:pt x="2162" y="1479"/>
                        <a:pt x="2162" y="921"/>
                      </a:cubicBezTo>
                      <a:cubicBezTo>
                        <a:pt x="2158" y="412"/>
                        <a:pt x="1745" y="0"/>
                        <a:pt x="123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4922981" y="4878622"/>
                  <a:ext cx="948499" cy="556770"/>
                </a:xfrm>
                <a:custGeom>
                  <a:rect b="b" l="l" r="r" t="t"/>
                  <a:pathLst>
                    <a:path extrusionOk="0" h="6629" w="11293">
                      <a:moveTo>
                        <a:pt x="11152" y="0"/>
                      </a:moveTo>
                      <a:lnTo>
                        <a:pt x="8026" y="3126"/>
                      </a:lnTo>
                      <a:lnTo>
                        <a:pt x="3362" y="3126"/>
                      </a:lnTo>
                      <a:lnTo>
                        <a:pt x="0" y="6493"/>
                      </a:lnTo>
                      <a:lnTo>
                        <a:pt x="140" y="6629"/>
                      </a:lnTo>
                      <a:lnTo>
                        <a:pt x="3447" y="3322"/>
                      </a:lnTo>
                      <a:lnTo>
                        <a:pt x="8106" y="3322"/>
                      </a:lnTo>
                      <a:lnTo>
                        <a:pt x="11292" y="136"/>
                      </a:lnTo>
                      <a:lnTo>
                        <a:pt x="1115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" name="Google Shape;62;p3"/>
            <p:cNvSpPr/>
            <p:nvPr/>
          </p:nvSpPr>
          <p:spPr>
            <a:xfrm flipH="1">
              <a:off x="-880479" y="4202588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-1311941" y="-578758"/>
              <a:ext cx="4078254" cy="2696967"/>
            </a:xfrm>
            <a:custGeom>
              <a:rect b="b" l="l" r="r" t="t"/>
              <a:pathLst>
                <a:path extrusionOk="0" h="20595" w="31143">
                  <a:moveTo>
                    <a:pt x="21964" y="0"/>
                  </a:moveTo>
                  <a:lnTo>
                    <a:pt x="14323" y="7641"/>
                  </a:lnTo>
                  <a:lnTo>
                    <a:pt x="11457" y="7641"/>
                  </a:lnTo>
                  <a:lnTo>
                    <a:pt x="5905" y="13193"/>
                  </a:lnTo>
                  <a:lnTo>
                    <a:pt x="5905" y="14690"/>
                  </a:lnTo>
                  <a:lnTo>
                    <a:pt x="1" y="20595"/>
                  </a:lnTo>
                  <a:lnTo>
                    <a:pt x="8835" y="20595"/>
                  </a:lnTo>
                  <a:lnTo>
                    <a:pt x="18254" y="11176"/>
                  </a:lnTo>
                  <a:lnTo>
                    <a:pt x="22441" y="11176"/>
                  </a:lnTo>
                  <a:lnTo>
                    <a:pt x="27768" y="5848"/>
                  </a:lnTo>
                  <a:lnTo>
                    <a:pt x="27768" y="3374"/>
                  </a:lnTo>
                  <a:lnTo>
                    <a:pt x="311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 flipH="1">
              <a:off x="1274215" y="4295411"/>
              <a:ext cx="647437" cy="321825"/>
              <a:chOff x="7990044" y="3252744"/>
              <a:chExt cx="516874" cy="25692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>
              <a:off x="175385" y="-1366629"/>
              <a:ext cx="3039353" cy="3203144"/>
              <a:chOff x="7797455" y="1505164"/>
              <a:chExt cx="3773251" cy="3976591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11404490" y="1966101"/>
                <a:ext cx="75759" cy="531321"/>
              </a:xfrm>
              <a:custGeom>
                <a:rect b="b" l="l" r="r" t="t"/>
                <a:pathLst>
                  <a:path extrusionOk="0" h="6326" w="902">
                    <a:moveTo>
                      <a:pt x="901" y="1"/>
                    </a:moveTo>
                    <a:lnTo>
                      <a:pt x="1" y="901"/>
                    </a:lnTo>
                    <a:lnTo>
                      <a:pt x="1" y="3163"/>
                    </a:lnTo>
                    <a:lnTo>
                      <a:pt x="1" y="5424"/>
                    </a:lnTo>
                    <a:lnTo>
                      <a:pt x="901" y="6325"/>
                    </a:lnTo>
                    <a:lnTo>
                      <a:pt x="901" y="3163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0208640" y="2996574"/>
                <a:ext cx="956898" cy="954546"/>
              </a:xfrm>
              <a:custGeom>
                <a:rect b="b" l="l" r="r" t="t"/>
                <a:pathLst>
                  <a:path extrusionOk="0" h="11365" w="11393">
                    <a:moveTo>
                      <a:pt x="11196" y="0"/>
                    </a:moveTo>
                    <a:lnTo>
                      <a:pt x="11196" y="5008"/>
                    </a:lnTo>
                    <a:lnTo>
                      <a:pt x="5036" y="11168"/>
                    </a:lnTo>
                    <a:lnTo>
                      <a:pt x="1" y="11168"/>
                    </a:lnTo>
                    <a:lnTo>
                      <a:pt x="1" y="11364"/>
                    </a:lnTo>
                    <a:lnTo>
                      <a:pt x="5120" y="11364"/>
                    </a:lnTo>
                    <a:lnTo>
                      <a:pt x="11393" y="5088"/>
                    </a:lnTo>
                    <a:lnTo>
                      <a:pt x="113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-1373076" y="1927074"/>
              <a:ext cx="2698431" cy="3917462"/>
              <a:chOff x="7726148" y="679122"/>
              <a:chExt cx="2698431" cy="3917462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0228462" y="679122"/>
                <a:ext cx="148998" cy="127833"/>
              </a:xfrm>
              <a:custGeom>
                <a:rect b="b" l="l" r="r" t="t"/>
                <a:pathLst>
                  <a:path extrusionOk="0" h="1522" w="1774">
                    <a:moveTo>
                      <a:pt x="761" y="401"/>
                    </a:moveTo>
                    <a:cubicBezTo>
                      <a:pt x="1082" y="401"/>
                      <a:pt x="1238" y="789"/>
                      <a:pt x="1013" y="1014"/>
                    </a:cubicBezTo>
                    <a:cubicBezTo>
                      <a:pt x="941" y="1086"/>
                      <a:pt x="851" y="1119"/>
                      <a:pt x="763" y="1119"/>
                    </a:cubicBezTo>
                    <a:cubicBezTo>
                      <a:pt x="580" y="1119"/>
                      <a:pt x="405" y="978"/>
                      <a:pt x="405" y="761"/>
                    </a:cubicBezTo>
                    <a:cubicBezTo>
                      <a:pt x="405" y="565"/>
                      <a:pt x="565" y="405"/>
                      <a:pt x="761" y="401"/>
                    </a:cubicBezTo>
                    <a:close/>
                    <a:moveTo>
                      <a:pt x="767" y="0"/>
                    </a:moveTo>
                    <a:cubicBezTo>
                      <a:pt x="376" y="0"/>
                      <a:pt x="1" y="304"/>
                      <a:pt x="1" y="761"/>
                    </a:cubicBezTo>
                    <a:cubicBezTo>
                      <a:pt x="1" y="1182"/>
                      <a:pt x="341" y="1518"/>
                      <a:pt x="761" y="1522"/>
                    </a:cubicBezTo>
                    <a:cubicBezTo>
                      <a:pt x="1438" y="1522"/>
                      <a:pt x="1774" y="701"/>
                      <a:pt x="1298" y="225"/>
                    </a:cubicBezTo>
                    <a:cubicBezTo>
                      <a:pt x="1144" y="70"/>
                      <a:pt x="953" y="0"/>
                      <a:pt x="7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9020853" y="1998017"/>
                <a:ext cx="1057770" cy="1611852"/>
              </a:xfrm>
              <a:custGeom>
                <a:rect b="b" l="l" r="r" t="t"/>
                <a:pathLst>
                  <a:path extrusionOk="0" h="19191" w="12594">
                    <a:moveTo>
                      <a:pt x="12481" y="1"/>
                    </a:moveTo>
                    <a:lnTo>
                      <a:pt x="7066" y="5417"/>
                    </a:lnTo>
                    <a:lnTo>
                      <a:pt x="7066" y="12017"/>
                    </a:lnTo>
                    <a:lnTo>
                      <a:pt x="1" y="19078"/>
                    </a:lnTo>
                    <a:lnTo>
                      <a:pt x="117" y="19190"/>
                    </a:lnTo>
                    <a:lnTo>
                      <a:pt x="7226" y="12081"/>
                    </a:lnTo>
                    <a:lnTo>
                      <a:pt x="7226" y="5485"/>
                    </a:lnTo>
                    <a:lnTo>
                      <a:pt x="12593" y="113"/>
                    </a:lnTo>
                    <a:lnTo>
                      <a:pt x="124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9805572" y="1401268"/>
                <a:ext cx="562817" cy="889370"/>
              </a:xfrm>
              <a:custGeom>
                <a:rect b="b" l="l" r="r" t="t"/>
                <a:pathLst>
                  <a:path extrusionOk="0" h="10589" w="6701">
                    <a:moveTo>
                      <a:pt x="112" y="1"/>
                    </a:moveTo>
                    <a:lnTo>
                      <a:pt x="0" y="117"/>
                    </a:lnTo>
                    <a:lnTo>
                      <a:pt x="6541" y="6658"/>
                    </a:lnTo>
                    <a:lnTo>
                      <a:pt x="6541" y="10588"/>
                    </a:lnTo>
                    <a:lnTo>
                      <a:pt x="6701" y="10588"/>
                    </a:lnTo>
                    <a:lnTo>
                      <a:pt x="6701" y="6590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562194" y="410025"/>
              <a:ext cx="258605" cy="258941"/>
              <a:chOff x="8925357" y="2817675"/>
              <a:chExt cx="258605" cy="258941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 rot="5400000">
              <a:off x="8467489" y="2523161"/>
              <a:ext cx="556854" cy="97176"/>
              <a:chOff x="8351789" y="4872911"/>
              <a:chExt cx="556854" cy="97176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351789" y="4872911"/>
                <a:ext cx="137324" cy="97176"/>
              </a:xfrm>
              <a:custGeom>
                <a:rect b="b" l="l" r="r" t="t"/>
                <a:pathLst>
                  <a:path extrusionOk="0" h="1157" w="1635">
                    <a:moveTo>
                      <a:pt x="1" y="0"/>
                    </a:moveTo>
                    <a:lnTo>
                      <a:pt x="954" y="1157"/>
                    </a:lnTo>
                    <a:lnTo>
                      <a:pt x="1634" y="1157"/>
                    </a:lnTo>
                    <a:lnTo>
                      <a:pt x="6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5635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8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61260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666164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1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771067" y="4872911"/>
                <a:ext cx="137576" cy="97176"/>
              </a:xfrm>
              <a:custGeom>
                <a:rect b="b" l="l" r="r" t="t"/>
                <a:pathLst>
                  <a:path extrusionOk="0" h="1157" w="1638">
                    <a:moveTo>
                      <a:pt x="0" y="0"/>
                    </a:moveTo>
                    <a:lnTo>
                      <a:pt x="957" y="1157"/>
                    </a:lnTo>
                    <a:lnTo>
                      <a:pt x="1638" y="1157"/>
                    </a:lnTo>
                    <a:lnTo>
                      <a:pt x="6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3"/>
            <p:cNvSpPr/>
            <p:nvPr/>
          </p:nvSpPr>
          <p:spPr>
            <a:xfrm>
              <a:off x="7306875" y="4600447"/>
              <a:ext cx="2229499" cy="657745"/>
            </a:xfrm>
            <a:custGeom>
              <a:rect b="b" l="l" r="r" t="t"/>
              <a:pathLst>
                <a:path extrusionOk="0" h="6486" w="21985">
                  <a:moveTo>
                    <a:pt x="21784" y="1"/>
                  </a:moveTo>
                  <a:lnTo>
                    <a:pt x="19442" y="2342"/>
                  </a:lnTo>
                  <a:lnTo>
                    <a:pt x="3943" y="2342"/>
                  </a:lnTo>
                  <a:lnTo>
                    <a:pt x="0" y="6285"/>
                  </a:lnTo>
                  <a:lnTo>
                    <a:pt x="201" y="6485"/>
                  </a:lnTo>
                  <a:lnTo>
                    <a:pt x="4059" y="2626"/>
                  </a:lnTo>
                  <a:lnTo>
                    <a:pt x="19558" y="2626"/>
                  </a:lnTo>
                  <a:lnTo>
                    <a:pt x="21984" y="201"/>
                  </a:lnTo>
                  <a:lnTo>
                    <a:pt x="217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-5400000">
              <a:off x="7658071" y="-461281"/>
              <a:ext cx="1325446" cy="1878100"/>
            </a:xfrm>
            <a:custGeom>
              <a:rect b="b" l="l" r="r" t="t"/>
              <a:pathLst>
                <a:path extrusionOk="0" h="22361" w="15781">
                  <a:moveTo>
                    <a:pt x="15640" y="0"/>
                  </a:moveTo>
                  <a:lnTo>
                    <a:pt x="9404" y="6237"/>
                  </a:lnTo>
                  <a:lnTo>
                    <a:pt x="9404" y="12821"/>
                  </a:lnTo>
                  <a:lnTo>
                    <a:pt x="1" y="22224"/>
                  </a:lnTo>
                  <a:lnTo>
                    <a:pt x="141" y="22360"/>
                  </a:lnTo>
                  <a:lnTo>
                    <a:pt x="9600" y="12902"/>
                  </a:lnTo>
                  <a:lnTo>
                    <a:pt x="9600" y="6317"/>
                  </a:lnTo>
                  <a:lnTo>
                    <a:pt x="15780" y="137"/>
                  </a:lnTo>
                  <a:lnTo>
                    <a:pt x="15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3"/>
          <p:cNvSpPr txBox="1"/>
          <p:nvPr>
            <p:ph type="title"/>
          </p:nvPr>
        </p:nvSpPr>
        <p:spPr>
          <a:xfrm>
            <a:off x="1320300" y="2096633"/>
            <a:ext cx="6503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99" name="Google Shape;99;p3"/>
          <p:cNvSpPr txBox="1"/>
          <p:nvPr>
            <p:ph hasCustomPrompt="1" idx="2" type="title"/>
          </p:nvPr>
        </p:nvSpPr>
        <p:spPr>
          <a:xfrm>
            <a:off x="3915450" y="1163052"/>
            <a:ext cx="1313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0" name="Google Shape;100;p3"/>
          <p:cNvSpPr txBox="1"/>
          <p:nvPr>
            <p:ph idx="1" type="subTitle"/>
          </p:nvPr>
        </p:nvSpPr>
        <p:spPr>
          <a:xfrm>
            <a:off x="3052350" y="3267278"/>
            <a:ext cx="30393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_1_1_1_1_1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1"/>
          <p:cNvSpPr txBox="1"/>
          <p:nvPr>
            <p:ph idx="1" type="body"/>
          </p:nvPr>
        </p:nvSpPr>
        <p:spPr>
          <a:xfrm>
            <a:off x="722375" y="1129950"/>
            <a:ext cx="7704000" cy="3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50" name="Google Shape;650;p2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51" name="Google Shape;651;p21"/>
          <p:cNvGrpSpPr/>
          <p:nvPr/>
        </p:nvGrpSpPr>
        <p:grpSpPr>
          <a:xfrm flipH="1">
            <a:off x="4940054" y="3761619"/>
            <a:ext cx="4859943" cy="2698431"/>
            <a:chOff x="-788304" y="3837819"/>
            <a:chExt cx="4859943" cy="2698431"/>
          </a:xfrm>
        </p:grpSpPr>
        <p:sp>
          <p:nvSpPr>
            <p:cNvPr id="652" name="Google Shape;652;p21"/>
            <p:cNvSpPr/>
            <p:nvPr/>
          </p:nvSpPr>
          <p:spPr>
            <a:xfrm flipH="1">
              <a:off x="-788304" y="4174967"/>
              <a:ext cx="2494083" cy="1471900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3" name="Google Shape;653;p21"/>
            <p:cNvGrpSpPr/>
            <p:nvPr/>
          </p:nvGrpSpPr>
          <p:grpSpPr>
            <a:xfrm flipH="1">
              <a:off x="1320304" y="4461358"/>
              <a:ext cx="647437" cy="321825"/>
              <a:chOff x="7990044" y="3252744"/>
              <a:chExt cx="516874" cy="256925"/>
            </a:xfrm>
          </p:grpSpPr>
          <p:sp>
            <p:nvSpPr>
              <p:cNvPr id="654" name="Google Shape;654;p21"/>
              <p:cNvSpPr/>
              <p:nvPr/>
            </p:nvSpPr>
            <p:spPr>
              <a:xfrm>
                <a:off x="8208922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29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8208922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5" y="926"/>
                    </a:lnTo>
                    <a:lnTo>
                      <a:pt x="925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7990044" y="3431894"/>
                <a:ext cx="78111" cy="77775"/>
              </a:xfrm>
              <a:custGeom>
                <a:rect b="b" l="l" r="r" t="t"/>
                <a:pathLst>
                  <a:path extrusionOk="0" h="926" w="930">
                    <a:moveTo>
                      <a:pt x="129" y="1"/>
                    </a:moveTo>
                    <a:lnTo>
                      <a:pt x="1" y="125"/>
                    </a:lnTo>
                    <a:lnTo>
                      <a:pt x="801" y="926"/>
                    </a:lnTo>
                    <a:lnTo>
                      <a:pt x="930" y="798"/>
                    </a:lnTo>
                    <a:lnTo>
                      <a:pt x="1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7990044" y="3431558"/>
                <a:ext cx="77775" cy="77775"/>
              </a:xfrm>
              <a:custGeom>
                <a:rect b="b" l="l" r="r" t="t"/>
                <a:pathLst>
                  <a:path extrusionOk="0" h="926" w="926">
                    <a:moveTo>
                      <a:pt x="801" y="1"/>
                    </a:moveTo>
                    <a:lnTo>
                      <a:pt x="1" y="798"/>
                    </a:lnTo>
                    <a:lnTo>
                      <a:pt x="129" y="926"/>
                    </a:lnTo>
                    <a:lnTo>
                      <a:pt x="926" y="125"/>
                    </a:lnTo>
                    <a:lnTo>
                      <a:pt x="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8428808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8429144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797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8209930" y="3252744"/>
                <a:ext cx="78111" cy="78111"/>
              </a:xfrm>
              <a:custGeom>
                <a:rect b="b" l="l" r="r" t="t"/>
                <a:pathLst>
                  <a:path extrusionOk="0" h="930" w="930">
                    <a:moveTo>
                      <a:pt x="129" y="0"/>
                    </a:moveTo>
                    <a:lnTo>
                      <a:pt x="1" y="129"/>
                    </a:lnTo>
                    <a:lnTo>
                      <a:pt x="801" y="929"/>
                    </a:lnTo>
                    <a:lnTo>
                      <a:pt x="929" y="801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8210266" y="3253080"/>
                <a:ext cx="77775" cy="78111"/>
              </a:xfrm>
              <a:custGeom>
                <a:rect b="b" l="l" r="r" t="t"/>
                <a:pathLst>
                  <a:path extrusionOk="0" h="930" w="926">
                    <a:moveTo>
                      <a:pt x="801" y="0"/>
                    </a:moveTo>
                    <a:lnTo>
                      <a:pt x="1" y="801"/>
                    </a:lnTo>
                    <a:lnTo>
                      <a:pt x="125" y="929"/>
                    </a:lnTo>
                    <a:lnTo>
                      <a:pt x="925" y="12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2" name="Google Shape;662;p21"/>
            <p:cNvGrpSpPr/>
            <p:nvPr/>
          </p:nvGrpSpPr>
          <p:grpSpPr>
            <a:xfrm rot="5400000">
              <a:off x="813121" y="3277732"/>
              <a:ext cx="2698431" cy="3818605"/>
              <a:chOff x="7726148" y="777978"/>
              <a:chExt cx="2698431" cy="3818605"/>
            </a:xfrm>
          </p:grpSpPr>
          <p:sp>
            <p:nvSpPr>
              <p:cNvPr id="663" name="Google Shape;663;p21"/>
              <p:cNvSpPr/>
              <p:nvPr/>
            </p:nvSpPr>
            <p:spPr>
              <a:xfrm>
                <a:off x="7726148" y="4468667"/>
                <a:ext cx="148998" cy="127917"/>
              </a:xfrm>
              <a:custGeom>
                <a:rect b="b" l="l" r="r" t="t"/>
                <a:pathLst>
                  <a:path extrusionOk="0" h="1523" w="1774">
                    <a:moveTo>
                      <a:pt x="757" y="406"/>
                    </a:moveTo>
                    <a:cubicBezTo>
                      <a:pt x="1077" y="406"/>
                      <a:pt x="1238" y="790"/>
                      <a:pt x="1009" y="1014"/>
                    </a:cubicBezTo>
                    <a:cubicBezTo>
                      <a:pt x="937" y="1087"/>
                      <a:pt x="847" y="1120"/>
                      <a:pt x="759" y="1120"/>
                    </a:cubicBezTo>
                    <a:cubicBezTo>
                      <a:pt x="576" y="1120"/>
                      <a:pt x="401" y="978"/>
                      <a:pt x="401" y="762"/>
                    </a:cubicBezTo>
                    <a:cubicBezTo>
                      <a:pt x="401" y="566"/>
                      <a:pt x="561" y="406"/>
                      <a:pt x="757" y="406"/>
                    </a:cubicBezTo>
                    <a:close/>
                    <a:moveTo>
                      <a:pt x="764" y="1"/>
                    </a:moveTo>
                    <a:cubicBezTo>
                      <a:pt x="374" y="1"/>
                      <a:pt x="1" y="305"/>
                      <a:pt x="1" y="762"/>
                    </a:cubicBezTo>
                    <a:cubicBezTo>
                      <a:pt x="1" y="1182"/>
                      <a:pt x="337" y="1519"/>
                      <a:pt x="757" y="1523"/>
                    </a:cubicBezTo>
                    <a:cubicBezTo>
                      <a:pt x="1434" y="1523"/>
                      <a:pt x="1774" y="702"/>
                      <a:pt x="1294" y="226"/>
                    </a:cubicBezTo>
                    <a:cubicBezTo>
                      <a:pt x="1139" y="70"/>
                      <a:pt x="950" y="1"/>
                      <a:pt x="7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9887546" y="2617023"/>
                <a:ext cx="520234" cy="519814"/>
              </a:xfrm>
              <a:custGeom>
                <a:rect b="b" l="l" r="r" t="t"/>
                <a:pathLst>
                  <a:path extrusionOk="0" h="6189" w="6194">
                    <a:moveTo>
                      <a:pt x="4428" y="0"/>
                    </a:moveTo>
                    <a:lnTo>
                      <a:pt x="2214" y="2214"/>
                    </a:lnTo>
                    <a:lnTo>
                      <a:pt x="1" y="4427"/>
                    </a:lnTo>
                    <a:lnTo>
                      <a:pt x="1" y="6188"/>
                    </a:lnTo>
                    <a:lnTo>
                      <a:pt x="3095" y="3094"/>
                    </a:lnTo>
                    <a:lnTo>
                      <a:pt x="61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7813245" y="777978"/>
                <a:ext cx="2611333" cy="3736295"/>
              </a:xfrm>
              <a:custGeom>
                <a:rect b="b" l="l" r="r" t="t"/>
                <a:pathLst>
                  <a:path extrusionOk="0" h="44485" w="31091">
                    <a:moveTo>
                      <a:pt x="28921" y="1"/>
                    </a:moveTo>
                    <a:lnTo>
                      <a:pt x="23577" y="5344"/>
                    </a:lnTo>
                    <a:lnTo>
                      <a:pt x="23577" y="11525"/>
                    </a:lnTo>
                    <a:lnTo>
                      <a:pt x="30686" y="18638"/>
                    </a:lnTo>
                    <a:lnTo>
                      <a:pt x="30686" y="21984"/>
                    </a:lnTo>
                    <a:lnTo>
                      <a:pt x="19218" y="33456"/>
                    </a:lnTo>
                    <a:lnTo>
                      <a:pt x="10744" y="33456"/>
                    </a:lnTo>
                    <a:lnTo>
                      <a:pt x="10688" y="33512"/>
                    </a:lnTo>
                    <a:lnTo>
                      <a:pt x="0" y="44200"/>
                    </a:lnTo>
                    <a:lnTo>
                      <a:pt x="285" y="44484"/>
                    </a:lnTo>
                    <a:lnTo>
                      <a:pt x="10912" y="33857"/>
                    </a:lnTo>
                    <a:lnTo>
                      <a:pt x="19382" y="33857"/>
                    </a:lnTo>
                    <a:lnTo>
                      <a:pt x="19442" y="33797"/>
                    </a:lnTo>
                    <a:lnTo>
                      <a:pt x="31090" y="22148"/>
                    </a:lnTo>
                    <a:lnTo>
                      <a:pt x="31090" y="18474"/>
                    </a:lnTo>
                    <a:lnTo>
                      <a:pt x="23977" y="11361"/>
                    </a:lnTo>
                    <a:lnTo>
                      <a:pt x="23977" y="5509"/>
                    </a:lnTo>
                    <a:lnTo>
                      <a:pt x="29205" y="285"/>
                    </a:lnTo>
                    <a:lnTo>
                      <a:pt x="2892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6" name="Google Shape;666;p21"/>
          <p:cNvGrpSpPr/>
          <p:nvPr/>
        </p:nvGrpSpPr>
        <p:grpSpPr>
          <a:xfrm flipH="1">
            <a:off x="5745066" y="-1877775"/>
            <a:ext cx="4054931" cy="3690696"/>
            <a:chOff x="-626842" y="-1801575"/>
            <a:chExt cx="4054931" cy="3690696"/>
          </a:xfrm>
        </p:grpSpPr>
        <p:sp>
          <p:nvSpPr>
            <p:cNvPr id="667" name="Google Shape;667;p21"/>
            <p:cNvSpPr/>
            <p:nvPr/>
          </p:nvSpPr>
          <p:spPr>
            <a:xfrm>
              <a:off x="-626842" y="-190870"/>
              <a:ext cx="2698418" cy="1592456"/>
            </a:xfrm>
            <a:custGeom>
              <a:rect b="b" l="l" r="r" t="t"/>
              <a:pathLst>
                <a:path extrusionOk="0" h="13154" w="22289">
                  <a:moveTo>
                    <a:pt x="14063" y="0"/>
                  </a:moveTo>
                  <a:lnTo>
                    <a:pt x="11521" y="2542"/>
                  </a:lnTo>
                  <a:lnTo>
                    <a:pt x="10616" y="2542"/>
                  </a:lnTo>
                  <a:lnTo>
                    <a:pt x="1" y="13154"/>
                  </a:lnTo>
                  <a:lnTo>
                    <a:pt x="5249" y="13154"/>
                  </a:lnTo>
                  <a:lnTo>
                    <a:pt x="9572" y="8831"/>
                  </a:lnTo>
                  <a:lnTo>
                    <a:pt x="13515" y="8831"/>
                  </a:lnTo>
                  <a:lnTo>
                    <a:pt x="22289" y="52"/>
                  </a:lnTo>
                  <a:lnTo>
                    <a:pt x="14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68" name="Google Shape;668;p21"/>
            <p:cNvGrpSpPr/>
            <p:nvPr/>
          </p:nvGrpSpPr>
          <p:grpSpPr>
            <a:xfrm rot="10800000">
              <a:off x="388735" y="-1801575"/>
              <a:ext cx="3039353" cy="3203144"/>
              <a:chOff x="7797455" y="1505164"/>
              <a:chExt cx="3773251" cy="3976591"/>
            </a:xfrm>
          </p:grpSpPr>
          <p:sp>
            <p:nvSpPr>
              <p:cNvPr id="669" name="Google Shape;669;p21"/>
              <p:cNvSpPr/>
              <p:nvPr/>
            </p:nvSpPr>
            <p:spPr>
              <a:xfrm>
                <a:off x="8507171" y="4423732"/>
                <a:ext cx="375603" cy="375939"/>
              </a:xfrm>
              <a:custGeom>
                <a:rect b="b" l="l" r="r" t="t"/>
                <a:pathLst>
                  <a:path extrusionOk="0" h="4476" w="4472">
                    <a:moveTo>
                      <a:pt x="4471" y="0"/>
                    </a:moveTo>
                    <a:lnTo>
                      <a:pt x="2234" y="2238"/>
                    </a:lnTo>
                    <a:lnTo>
                      <a:pt x="0" y="4475"/>
                    </a:lnTo>
                    <a:lnTo>
                      <a:pt x="1273" y="4475"/>
                    </a:lnTo>
                    <a:lnTo>
                      <a:pt x="2870" y="2874"/>
                    </a:lnTo>
                    <a:lnTo>
                      <a:pt x="4471" y="1273"/>
                    </a:lnTo>
                    <a:lnTo>
                      <a:pt x="44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1"/>
              <p:cNvSpPr/>
              <p:nvPr/>
            </p:nvSpPr>
            <p:spPr>
              <a:xfrm>
                <a:off x="7797455" y="5326373"/>
                <a:ext cx="181250" cy="155382"/>
              </a:xfrm>
              <a:custGeom>
                <a:rect b="b" l="l" r="r" t="t"/>
                <a:pathLst>
                  <a:path extrusionOk="0" h="1850" w="2158">
                    <a:moveTo>
                      <a:pt x="1231" y="488"/>
                    </a:moveTo>
                    <a:cubicBezTo>
                      <a:pt x="1455" y="488"/>
                      <a:pt x="1669" y="663"/>
                      <a:pt x="1669" y="925"/>
                    </a:cubicBezTo>
                    <a:cubicBezTo>
                      <a:pt x="1669" y="1166"/>
                      <a:pt x="1473" y="1362"/>
                      <a:pt x="1233" y="1362"/>
                    </a:cubicBezTo>
                    <a:cubicBezTo>
                      <a:pt x="845" y="1358"/>
                      <a:pt x="653" y="889"/>
                      <a:pt x="925" y="617"/>
                    </a:cubicBezTo>
                    <a:cubicBezTo>
                      <a:pt x="1014" y="528"/>
                      <a:pt x="1124" y="488"/>
                      <a:pt x="1231" y="488"/>
                    </a:cubicBezTo>
                    <a:close/>
                    <a:moveTo>
                      <a:pt x="1233" y="1"/>
                    </a:moveTo>
                    <a:cubicBezTo>
                      <a:pt x="413" y="1"/>
                      <a:pt x="0" y="998"/>
                      <a:pt x="581" y="1578"/>
                    </a:cubicBezTo>
                    <a:cubicBezTo>
                      <a:pt x="768" y="1765"/>
                      <a:pt x="999" y="1849"/>
                      <a:pt x="1226" y="1849"/>
                    </a:cubicBezTo>
                    <a:cubicBezTo>
                      <a:pt x="1701" y="1849"/>
                      <a:pt x="2158" y="1481"/>
                      <a:pt x="2158" y="925"/>
                    </a:cubicBezTo>
                    <a:cubicBezTo>
                      <a:pt x="2158" y="413"/>
                      <a:pt x="1746" y="1"/>
                      <a:pt x="1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11389036" y="1505164"/>
                <a:ext cx="181670" cy="155382"/>
              </a:xfrm>
              <a:custGeom>
                <a:rect b="b" l="l" r="r" t="t"/>
                <a:pathLst>
                  <a:path extrusionOk="0" h="1850" w="2163">
                    <a:moveTo>
                      <a:pt x="1233" y="488"/>
                    </a:moveTo>
                    <a:cubicBezTo>
                      <a:pt x="1457" y="488"/>
                      <a:pt x="1674" y="663"/>
                      <a:pt x="1674" y="925"/>
                    </a:cubicBezTo>
                    <a:cubicBezTo>
                      <a:pt x="1674" y="1166"/>
                      <a:pt x="1478" y="1358"/>
                      <a:pt x="1237" y="1362"/>
                    </a:cubicBezTo>
                    <a:cubicBezTo>
                      <a:pt x="849" y="1362"/>
                      <a:pt x="653" y="889"/>
                      <a:pt x="929" y="617"/>
                    </a:cubicBezTo>
                    <a:cubicBezTo>
                      <a:pt x="1017" y="528"/>
                      <a:pt x="1126" y="488"/>
                      <a:pt x="1233" y="488"/>
                    </a:cubicBezTo>
                    <a:close/>
                    <a:moveTo>
                      <a:pt x="1237" y="1"/>
                    </a:moveTo>
                    <a:cubicBezTo>
                      <a:pt x="413" y="1"/>
                      <a:pt x="1" y="998"/>
                      <a:pt x="585" y="1578"/>
                    </a:cubicBezTo>
                    <a:cubicBezTo>
                      <a:pt x="772" y="1765"/>
                      <a:pt x="1003" y="1849"/>
                      <a:pt x="1230" y="1849"/>
                    </a:cubicBezTo>
                    <a:cubicBezTo>
                      <a:pt x="1705" y="1849"/>
                      <a:pt x="2162" y="1481"/>
                      <a:pt x="2162" y="925"/>
                    </a:cubicBezTo>
                    <a:cubicBezTo>
                      <a:pt x="2162" y="413"/>
                      <a:pt x="1746" y="1"/>
                      <a:pt x="12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7919157" y="1639968"/>
                <a:ext cx="3594352" cy="3738983"/>
              </a:xfrm>
              <a:custGeom>
                <a:rect b="b" l="l" r="r" t="t"/>
                <a:pathLst>
                  <a:path extrusionOk="0" h="44517" w="42795">
                    <a:moveTo>
                      <a:pt x="42306" y="1"/>
                    </a:moveTo>
                    <a:lnTo>
                      <a:pt x="42306" y="12025"/>
                    </a:lnTo>
                    <a:lnTo>
                      <a:pt x="23925" y="30406"/>
                    </a:lnTo>
                    <a:lnTo>
                      <a:pt x="13762" y="30406"/>
                    </a:lnTo>
                    <a:lnTo>
                      <a:pt x="13690" y="30478"/>
                    </a:lnTo>
                    <a:lnTo>
                      <a:pt x="0" y="44172"/>
                    </a:lnTo>
                    <a:lnTo>
                      <a:pt x="345" y="44516"/>
                    </a:lnTo>
                    <a:lnTo>
                      <a:pt x="13966" y="30895"/>
                    </a:lnTo>
                    <a:lnTo>
                      <a:pt x="24125" y="30895"/>
                    </a:lnTo>
                    <a:lnTo>
                      <a:pt x="24197" y="30823"/>
                    </a:lnTo>
                    <a:lnTo>
                      <a:pt x="42795" y="12230"/>
                    </a:lnTo>
                    <a:lnTo>
                      <a:pt x="427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3" name="Google Shape;673;p21"/>
            <p:cNvGrpSpPr/>
            <p:nvPr/>
          </p:nvGrpSpPr>
          <p:grpSpPr>
            <a:xfrm>
              <a:off x="331330" y="1630180"/>
              <a:ext cx="258605" cy="258941"/>
              <a:chOff x="8925357" y="2817675"/>
              <a:chExt cx="258605" cy="258941"/>
            </a:xfrm>
          </p:grpSpPr>
          <p:sp>
            <p:nvSpPr>
              <p:cNvPr id="674" name="Google Shape;674;p21"/>
              <p:cNvSpPr/>
              <p:nvPr/>
            </p:nvSpPr>
            <p:spPr>
              <a:xfrm>
                <a:off x="9033956" y="2817675"/>
                <a:ext cx="41155" cy="258941"/>
              </a:xfrm>
              <a:custGeom>
                <a:rect b="b" l="l" r="r" t="t"/>
                <a:pathLst>
                  <a:path extrusionOk="0" h="3083" w="490">
                    <a:moveTo>
                      <a:pt x="1" y="1"/>
                    </a:moveTo>
                    <a:lnTo>
                      <a:pt x="1" y="3083"/>
                    </a:lnTo>
                    <a:lnTo>
                      <a:pt x="489" y="308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1"/>
              <p:cNvSpPr/>
              <p:nvPr/>
            </p:nvSpPr>
            <p:spPr>
              <a:xfrm>
                <a:off x="8925357" y="2926610"/>
                <a:ext cx="258605" cy="41155"/>
              </a:xfrm>
              <a:custGeom>
                <a:rect b="b" l="l" r="r" t="t"/>
                <a:pathLst>
                  <a:path extrusionOk="0" h="490" w="3079">
                    <a:moveTo>
                      <a:pt x="1" y="1"/>
                    </a:moveTo>
                    <a:lnTo>
                      <a:pt x="1" y="489"/>
                    </a:lnTo>
                    <a:lnTo>
                      <a:pt x="3079" y="489"/>
                    </a:lnTo>
                    <a:lnTo>
                      <a:pt x="30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22"/>
          <p:cNvGrpSpPr/>
          <p:nvPr/>
        </p:nvGrpSpPr>
        <p:grpSpPr>
          <a:xfrm>
            <a:off x="6637249" y="3517397"/>
            <a:ext cx="3213277" cy="3529318"/>
            <a:chOff x="6484849" y="3631196"/>
            <a:chExt cx="3213277" cy="3529318"/>
          </a:xfrm>
        </p:grpSpPr>
        <p:sp>
          <p:nvSpPr>
            <p:cNvPr id="678" name="Google Shape;678;p22"/>
            <p:cNvSpPr/>
            <p:nvPr/>
          </p:nvSpPr>
          <p:spPr>
            <a:xfrm>
              <a:off x="7145128" y="4325492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9" name="Google Shape;679;p22"/>
            <p:cNvGrpSpPr/>
            <p:nvPr/>
          </p:nvGrpSpPr>
          <p:grpSpPr>
            <a:xfrm flipH="1" rot="10800000">
              <a:off x="6484849" y="3631196"/>
              <a:ext cx="2431677" cy="3529318"/>
              <a:chOff x="6769513" y="299393"/>
              <a:chExt cx="1308620" cy="1899525"/>
            </a:xfrm>
          </p:grpSpPr>
          <p:sp>
            <p:nvSpPr>
              <p:cNvPr id="680" name="Google Shape;680;p22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22"/>
          <p:cNvGrpSpPr/>
          <p:nvPr/>
        </p:nvGrpSpPr>
        <p:grpSpPr>
          <a:xfrm>
            <a:off x="-2910022" y="-3831210"/>
            <a:ext cx="6654696" cy="7636707"/>
            <a:chOff x="-2910022" y="-3831210"/>
            <a:chExt cx="6654696" cy="7636707"/>
          </a:xfrm>
        </p:grpSpPr>
        <p:sp>
          <p:nvSpPr>
            <p:cNvPr id="687" name="Google Shape;687;p22"/>
            <p:cNvSpPr/>
            <p:nvPr/>
          </p:nvSpPr>
          <p:spPr>
            <a:xfrm flipH="1" rot="10800000">
              <a:off x="-2910022" y="-383121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8" name="Google Shape;688;p22"/>
            <p:cNvGrpSpPr/>
            <p:nvPr/>
          </p:nvGrpSpPr>
          <p:grpSpPr>
            <a:xfrm flipH="1">
              <a:off x="-831771" y="-192647"/>
              <a:ext cx="2586938" cy="1464987"/>
              <a:chOff x="7545816" y="-192997"/>
              <a:chExt cx="2586938" cy="1464987"/>
            </a:xfrm>
          </p:grpSpPr>
          <p:sp>
            <p:nvSpPr>
              <p:cNvPr id="689" name="Google Shape;689;p22"/>
              <p:cNvSpPr/>
              <p:nvPr/>
            </p:nvSpPr>
            <p:spPr>
              <a:xfrm flipH="1" rot="5400000">
                <a:off x="8106792" y="-753973"/>
                <a:ext cx="1464987" cy="2586938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0" name="Google Shape;690;p22"/>
              <p:cNvGrpSpPr/>
              <p:nvPr/>
            </p:nvGrpSpPr>
            <p:grpSpPr>
              <a:xfrm>
                <a:off x="7545825" y="435764"/>
                <a:ext cx="827314" cy="410158"/>
                <a:chOff x="5989375" y="1843575"/>
                <a:chExt cx="136525" cy="67675"/>
              </a:xfrm>
            </p:grpSpPr>
            <p:sp>
              <p:nvSpPr>
                <p:cNvPr id="691" name="Google Shape;691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709" y="0"/>
                      </a:moveTo>
                      <a:lnTo>
                        <a:pt x="0" y="709"/>
                      </a:lnTo>
                      <a:lnTo>
                        <a:pt x="112" y="821"/>
                      </a:lnTo>
                      <a:lnTo>
                        <a:pt x="821" y="113"/>
                      </a:lnTo>
                      <a:lnTo>
                        <a:pt x="7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2"/>
                <p:cNvSpPr/>
                <p:nvPr/>
              </p:nvSpPr>
              <p:spPr>
                <a:xfrm>
                  <a:off x="6047225" y="1843575"/>
                  <a:ext cx="20525" cy="20550"/>
                </a:xfrm>
                <a:custGeom>
                  <a:rect b="b" l="l" r="r" t="t"/>
                  <a:pathLst>
                    <a:path extrusionOk="0" h="822" w="821">
                      <a:moveTo>
                        <a:pt x="112" y="0"/>
                      </a:moveTo>
                      <a:lnTo>
                        <a:pt x="0" y="113"/>
                      </a:lnTo>
                      <a:lnTo>
                        <a:pt x="709" y="821"/>
                      </a:lnTo>
                      <a:lnTo>
                        <a:pt x="821" y="709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22"/>
                <p:cNvSpPr/>
                <p:nvPr/>
              </p:nvSpPr>
              <p:spPr>
                <a:xfrm>
                  <a:off x="5989475" y="18436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713" y="0"/>
                      </a:moveTo>
                      <a:lnTo>
                        <a:pt x="1" y="709"/>
                      </a:lnTo>
                      <a:lnTo>
                        <a:pt x="113" y="821"/>
                      </a:lnTo>
                      <a:lnTo>
                        <a:pt x="825" y="113"/>
                      </a:lnTo>
                      <a:lnTo>
                        <a:pt x="71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22"/>
                <p:cNvSpPr/>
                <p:nvPr/>
              </p:nvSpPr>
              <p:spPr>
                <a:xfrm>
                  <a:off x="5989375" y="1843575"/>
                  <a:ext cx="20650" cy="20550"/>
                </a:xfrm>
                <a:custGeom>
                  <a:rect b="b" l="l" r="r" t="t"/>
                  <a:pathLst>
                    <a:path extrusionOk="0" h="822" w="826">
                      <a:moveTo>
                        <a:pt x="117" y="0"/>
                      </a:moveTo>
                      <a:lnTo>
                        <a:pt x="1" y="113"/>
                      </a:lnTo>
                      <a:lnTo>
                        <a:pt x="713" y="821"/>
                      </a:lnTo>
                      <a:lnTo>
                        <a:pt x="825" y="709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709" y="1"/>
                      </a:moveTo>
                      <a:lnTo>
                        <a:pt x="1" y="713"/>
                      </a:lnTo>
                      <a:lnTo>
                        <a:pt x="113" y="825"/>
                      </a:lnTo>
                      <a:lnTo>
                        <a:pt x="821" y="113"/>
                      </a:lnTo>
                      <a:lnTo>
                        <a:pt x="70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22"/>
                <p:cNvSpPr/>
                <p:nvPr/>
              </p:nvSpPr>
              <p:spPr>
                <a:xfrm>
                  <a:off x="6105350" y="1890600"/>
                  <a:ext cx="20550" cy="20650"/>
                </a:xfrm>
                <a:custGeom>
                  <a:rect b="b" l="l" r="r" t="t"/>
                  <a:pathLst>
                    <a:path extrusionOk="0" h="826" w="822">
                      <a:moveTo>
                        <a:pt x="113" y="1"/>
                      </a:moveTo>
                      <a:lnTo>
                        <a:pt x="1" y="113"/>
                      </a:lnTo>
                      <a:lnTo>
                        <a:pt x="709" y="825"/>
                      </a:lnTo>
                      <a:lnTo>
                        <a:pt x="821" y="709"/>
                      </a:lnTo>
                      <a:lnTo>
                        <a:pt x="1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713" y="1"/>
                      </a:moveTo>
                      <a:lnTo>
                        <a:pt x="0" y="709"/>
                      </a:lnTo>
                      <a:lnTo>
                        <a:pt x="116" y="825"/>
                      </a:lnTo>
                      <a:lnTo>
                        <a:pt x="825" y="113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2"/>
                <p:cNvSpPr/>
                <p:nvPr/>
              </p:nvSpPr>
              <p:spPr>
                <a:xfrm>
                  <a:off x="6047525" y="1890600"/>
                  <a:ext cx="20625" cy="20650"/>
                </a:xfrm>
                <a:custGeom>
                  <a:rect b="b" l="l" r="r" t="t"/>
                  <a:pathLst>
                    <a:path extrusionOk="0" h="826" w="825">
                      <a:moveTo>
                        <a:pt x="112" y="1"/>
                      </a:moveTo>
                      <a:lnTo>
                        <a:pt x="0" y="113"/>
                      </a:lnTo>
                      <a:lnTo>
                        <a:pt x="713" y="825"/>
                      </a:lnTo>
                      <a:lnTo>
                        <a:pt x="825" y="709"/>
                      </a:lnTo>
                      <a:lnTo>
                        <a:pt x="11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99" name="Google Shape;699;p2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grpSp>
        <p:nvGrpSpPr>
          <p:cNvPr id="702" name="Google Shape;702;p23"/>
          <p:cNvGrpSpPr/>
          <p:nvPr/>
        </p:nvGrpSpPr>
        <p:grpSpPr>
          <a:xfrm flipH="1" rot="10800000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703" name="Google Shape;703;p23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4" name="Google Shape;704;p23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705" name="Google Shape;705;p23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3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7" name="Google Shape;707;p23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708" name="Google Shape;708;p23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709" name="Google Shape;709;p23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3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1" name="Google Shape;711;p23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712" name="Google Shape;712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3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3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3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3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3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1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24"/>
          <p:cNvGrpSpPr/>
          <p:nvPr/>
        </p:nvGrpSpPr>
        <p:grpSpPr>
          <a:xfrm>
            <a:off x="6302380" y="-753973"/>
            <a:ext cx="4838246" cy="8737202"/>
            <a:chOff x="6149980" y="-753973"/>
            <a:chExt cx="4838246" cy="8737202"/>
          </a:xfrm>
        </p:grpSpPr>
        <p:sp>
          <p:nvSpPr>
            <p:cNvPr id="722" name="Google Shape;722;p24"/>
            <p:cNvSpPr/>
            <p:nvPr/>
          </p:nvSpPr>
          <p:spPr>
            <a:xfrm rot="10800000">
              <a:off x="6501374" y="2350375"/>
              <a:ext cx="4486853" cy="2966613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3" name="Google Shape;723;p24"/>
            <p:cNvGrpSpPr/>
            <p:nvPr/>
          </p:nvGrpSpPr>
          <p:grpSpPr>
            <a:xfrm flipH="1">
              <a:off x="7623943" y="2421824"/>
              <a:ext cx="300359" cy="299855"/>
              <a:chOff x="1466575" y="2391250"/>
              <a:chExt cx="59575" cy="59475"/>
            </a:xfrm>
          </p:grpSpPr>
          <p:sp>
            <p:nvSpPr>
              <p:cNvPr id="724" name="Google Shape;724;p24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4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6" name="Google Shape;726;p24"/>
            <p:cNvGrpSpPr/>
            <p:nvPr/>
          </p:nvGrpSpPr>
          <p:grpSpPr>
            <a:xfrm flipH="1">
              <a:off x="6149980" y="-661273"/>
              <a:ext cx="2817846" cy="4069237"/>
              <a:chOff x="278245" y="-184325"/>
              <a:chExt cx="2358228" cy="3405504"/>
            </a:xfrm>
          </p:grpSpPr>
          <p:grpSp>
            <p:nvGrpSpPr>
              <p:cNvPr id="727" name="Google Shape;727;p24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28" name="Google Shape;728;p24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24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2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24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2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33" name="Google Shape;733;p2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4" name="Google Shape;734;p24"/>
            <p:cNvSpPr/>
            <p:nvPr/>
          </p:nvSpPr>
          <p:spPr>
            <a:xfrm rot="10800000">
              <a:off x="8012311" y="-753973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5" name="Google Shape;735;p24"/>
            <p:cNvGrpSpPr/>
            <p:nvPr/>
          </p:nvGrpSpPr>
          <p:grpSpPr>
            <a:xfrm>
              <a:off x="7560791" y="3580603"/>
              <a:ext cx="3173104" cy="4402627"/>
              <a:chOff x="2132995" y="960308"/>
              <a:chExt cx="496177" cy="688438"/>
            </a:xfrm>
          </p:grpSpPr>
          <p:sp>
            <p:nvSpPr>
              <p:cNvPr id="736" name="Google Shape;736;p24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4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4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4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4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1" name="Google Shape;741;p24"/>
          <p:cNvGrpSpPr/>
          <p:nvPr/>
        </p:nvGrpSpPr>
        <p:grpSpPr>
          <a:xfrm>
            <a:off x="-2749105" y="-2045480"/>
            <a:ext cx="6654696" cy="9234460"/>
            <a:chOff x="-2596705" y="-2045480"/>
            <a:chExt cx="6654696" cy="9234460"/>
          </a:xfrm>
        </p:grpSpPr>
        <p:grpSp>
          <p:nvGrpSpPr>
            <p:cNvPr id="742" name="Google Shape;742;p24"/>
            <p:cNvGrpSpPr/>
            <p:nvPr/>
          </p:nvGrpSpPr>
          <p:grpSpPr>
            <a:xfrm flipH="1">
              <a:off x="722369" y="491148"/>
              <a:ext cx="801674" cy="397824"/>
              <a:chOff x="1622300" y="2291700"/>
              <a:chExt cx="118800" cy="58950"/>
            </a:xfrm>
          </p:grpSpPr>
          <p:sp>
            <p:nvSpPr>
              <p:cNvPr id="743" name="Google Shape;743;p24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4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4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24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4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4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1" name="Google Shape;751;p24"/>
            <p:cNvSpPr/>
            <p:nvPr/>
          </p:nvSpPr>
          <p:spPr>
            <a:xfrm>
              <a:off x="-2596705" y="-1246603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2" name="Google Shape;752;p24"/>
            <p:cNvGrpSpPr/>
            <p:nvPr/>
          </p:nvGrpSpPr>
          <p:grpSpPr>
            <a:xfrm rot="10800000">
              <a:off x="-1185762" y="-2045480"/>
              <a:ext cx="2901864" cy="4211818"/>
              <a:chOff x="6769513" y="299393"/>
              <a:chExt cx="1308620" cy="1899525"/>
            </a:xfrm>
          </p:grpSpPr>
          <p:sp>
            <p:nvSpPr>
              <p:cNvPr id="753" name="Google Shape;753;p24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4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4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4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4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4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9" name="Google Shape;759;p24"/>
            <p:cNvSpPr/>
            <p:nvPr/>
          </p:nvSpPr>
          <p:spPr>
            <a:xfrm rot="10800000">
              <a:off x="1102163" y="4774798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0" name="Google Shape;760;p24"/>
            <p:cNvGrpSpPr/>
            <p:nvPr/>
          </p:nvGrpSpPr>
          <p:grpSpPr>
            <a:xfrm flipH="1">
              <a:off x="-1973878" y="2737381"/>
              <a:ext cx="3265346" cy="3441180"/>
              <a:chOff x="2011428" y="602777"/>
              <a:chExt cx="774292" cy="815987"/>
            </a:xfrm>
          </p:grpSpPr>
          <p:sp>
            <p:nvSpPr>
              <p:cNvPr id="761" name="Google Shape;761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7" name="Google Shape;767;p24"/>
            <p:cNvGrpSpPr/>
            <p:nvPr/>
          </p:nvGrpSpPr>
          <p:grpSpPr>
            <a:xfrm rot="-5400000">
              <a:off x="-1256153" y="3835717"/>
              <a:ext cx="3265346" cy="3441180"/>
              <a:chOff x="2011428" y="602777"/>
              <a:chExt cx="774292" cy="815987"/>
            </a:xfrm>
          </p:grpSpPr>
          <p:sp>
            <p:nvSpPr>
              <p:cNvPr id="768" name="Google Shape;768;p24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4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4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4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4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4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4" name="Google Shape;774;p24"/>
          <p:cNvSpPr txBox="1"/>
          <p:nvPr>
            <p:ph type="title"/>
          </p:nvPr>
        </p:nvSpPr>
        <p:spPr>
          <a:xfrm>
            <a:off x="2646000" y="491162"/>
            <a:ext cx="38520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75" name="Google Shape;775;p24"/>
          <p:cNvSpPr txBox="1"/>
          <p:nvPr>
            <p:ph idx="1" type="subTitle"/>
          </p:nvPr>
        </p:nvSpPr>
        <p:spPr>
          <a:xfrm>
            <a:off x="2646000" y="1407566"/>
            <a:ext cx="38520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24"/>
          <p:cNvSpPr txBox="1"/>
          <p:nvPr/>
        </p:nvSpPr>
        <p:spPr>
          <a:xfrm>
            <a:off x="2779350" y="3548507"/>
            <a:ext cx="35853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25"/>
          <p:cNvGrpSpPr/>
          <p:nvPr/>
        </p:nvGrpSpPr>
        <p:grpSpPr>
          <a:xfrm>
            <a:off x="-1296571" y="-620648"/>
            <a:ext cx="3482238" cy="4516379"/>
            <a:chOff x="-1296571" y="-620648"/>
            <a:chExt cx="3482238" cy="4516379"/>
          </a:xfrm>
        </p:grpSpPr>
        <p:sp>
          <p:nvSpPr>
            <p:cNvPr id="779" name="Google Shape;779;p25"/>
            <p:cNvSpPr/>
            <p:nvPr/>
          </p:nvSpPr>
          <p:spPr>
            <a:xfrm>
              <a:off x="-1296571" y="0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0" name="Google Shape;780;p25"/>
            <p:cNvGrpSpPr/>
            <p:nvPr/>
          </p:nvGrpSpPr>
          <p:grpSpPr>
            <a:xfrm>
              <a:off x="-941814" y="-620648"/>
              <a:ext cx="3127481" cy="4516379"/>
              <a:chOff x="278245" y="-184325"/>
              <a:chExt cx="2358228" cy="3405504"/>
            </a:xfrm>
          </p:grpSpPr>
          <p:grpSp>
            <p:nvGrpSpPr>
              <p:cNvPr id="781" name="Google Shape;781;p25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782" name="Google Shape;782;p25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25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25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25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25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87" name="Google Shape;787;p25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88" name="Google Shape;788;p25"/>
          <p:cNvGrpSpPr/>
          <p:nvPr/>
        </p:nvGrpSpPr>
        <p:grpSpPr>
          <a:xfrm>
            <a:off x="5245253" y="-441860"/>
            <a:ext cx="6654696" cy="9380356"/>
            <a:chOff x="5245253" y="-441860"/>
            <a:chExt cx="6654696" cy="9380356"/>
          </a:xfrm>
        </p:grpSpPr>
        <p:sp>
          <p:nvSpPr>
            <p:cNvPr id="789" name="Google Shape;789;p25"/>
            <p:cNvSpPr/>
            <p:nvPr/>
          </p:nvSpPr>
          <p:spPr>
            <a:xfrm flipH="1" rot="10800000">
              <a:off x="5245253" y="1301790"/>
              <a:ext cx="6654696" cy="7636707"/>
            </a:xfrm>
            <a:custGeom>
              <a:rect b="b" l="l" r="r" t="t"/>
              <a:pathLst>
                <a:path extrusionOk="0" h="82432" w="71832">
                  <a:moveTo>
                    <a:pt x="205" y="1"/>
                  </a:moveTo>
                  <a:lnTo>
                    <a:pt x="1" y="205"/>
                  </a:lnTo>
                  <a:lnTo>
                    <a:pt x="27924" y="28129"/>
                  </a:lnTo>
                  <a:lnTo>
                    <a:pt x="27924" y="38728"/>
                  </a:lnTo>
                  <a:lnTo>
                    <a:pt x="36526" y="47330"/>
                  </a:lnTo>
                  <a:lnTo>
                    <a:pt x="45629" y="56433"/>
                  </a:lnTo>
                  <a:lnTo>
                    <a:pt x="71627" y="82431"/>
                  </a:lnTo>
                  <a:lnTo>
                    <a:pt x="71831" y="82227"/>
                  </a:lnTo>
                  <a:lnTo>
                    <a:pt x="46493" y="56889"/>
                  </a:lnTo>
                  <a:lnTo>
                    <a:pt x="46493" y="47935"/>
                  </a:lnTo>
                  <a:lnTo>
                    <a:pt x="53711" y="40954"/>
                  </a:lnTo>
                  <a:lnTo>
                    <a:pt x="51481" y="38724"/>
                  </a:lnTo>
                  <a:lnTo>
                    <a:pt x="37095" y="38724"/>
                  </a:lnTo>
                  <a:lnTo>
                    <a:pt x="32496" y="34125"/>
                  </a:lnTo>
                  <a:lnTo>
                    <a:pt x="32496" y="32288"/>
                  </a:lnTo>
                  <a:lnTo>
                    <a:pt x="27924" y="27712"/>
                  </a:lnTo>
                  <a:lnTo>
                    <a:pt x="27924" y="277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0" name="Google Shape;790;p25"/>
            <p:cNvGrpSpPr/>
            <p:nvPr/>
          </p:nvGrpSpPr>
          <p:grpSpPr>
            <a:xfrm flipH="1">
              <a:off x="8418770" y="-441860"/>
              <a:ext cx="2708843" cy="3931638"/>
              <a:chOff x="6769513" y="299393"/>
              <a:chExt cx="1308620" cy="1899525"/>
            </a:xfrm>
          </p:grpSpPr>
          <p:sp>
            <p:nvSpPr>
              <p:cNvPr id="791" name="Google Shape;791;p25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5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5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5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5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5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97" name="Google Shape;797;p25"/>
            <p:cNvSpPr/>
            <p:nvPr/>
          </p:nvSpPr>
          <p:spPr>
            <a:xfrm flipH="1" rot="10800000">
              <a:off x="8322117" y="3604890"/>
              <a:ext cx="1464987" cy="2586938"/>
            </a:xfrm>
            <a:custGeom>
              <a:rect b="b" l="l" r="r" t="t"/>
              <a:pathLst>
                <a:path extrusionOk="0" h="17609" w="9972">
                  <a:moveTo>
                    <a:pt x="1" y="0"/>
                  </a:moveTo>
                  <a:lnTo>
                    <a:pt x="1" y="4948"/>
                  </a:lnTo>
                  <a:lnTo>
                    <a:pt x="9720" y="14670"/>
                  </a:lnTo>
                  <a:lnTo>
                    <a:pt x="9720" y="17608"/>
                  </a:lnTo>
                  <a:lnTo>
                    <a:pt x="9972" y="17608"/>
                  </a:lnTo>
                  <a:lnTo>
                    <a:pt x="9972" y="14566"/>
                  </a:lnTo>
                  <a:lnTo>
                    <a:pt x="249" y="484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 flipH="1" rot="10800000">
              <a:off x="8796218" y="3575323"/>
              <a:ext cx="727762" cy="727762"/>
            </a:xfrm>
            <a:custGeom>
              <a:rect b="b" l="l" r="r" t="t"/>
              <a:pathLst>
                <a:path extrusionOk="0" fill="none" h="9936" w="9936">
                  <a:moveTo>
                    <a:pt x="8170" y="1770"/>
                  </a:moveTo>
                  <a:cubicBezTo>
                    <a:pt x="9936" y="3535"/>
                    <a:pt x="9936" y="6401"/>
                    <a:pt x="8170" y="8170"/>
                  </a:cubicBezTo>
                  <a:cubicBezTo>
                    <a:pt x="6401" y="9935"/>
                    <a:pt x="3535" y="9935"/>
                    <a:pt x="1770" y="8170"/>
                  </a:cubicBezTo>
                  <a:cubicBezTo>
                    <a:pt x="1" y="6401"/>
                    <a:pt x="1" y="3535"/>
                    <a:pt x="1770" y="1770"/>
                  </a:cubicBezTo>
                  <a:cubicBezTo>
                    <a:pt x="3535" y="0"/>
                    <a:pt x="6401" y="0"/>
                    <a:pt x="8170" y="177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miter lim="400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0" name="Google Shape;800;p26"/>
          <p:cNvGrpSpPr/>
          <p:nvPr/>
        </p:nvGrpSpPr>
        <p:grpSpPr>
          <a:xfrm flipH="1" rot="10800000">
            <a:off x="8002875" y="-893617"/>
            <a:ext cx="1599393" cy="2188720"/>
            <a:chOff x="8051125" y="4018221"/>
            <a:chExt cx="1599393" cy="2188720"/>
          </a:xfrm>
        </p:grpSpPr>
        <p:sp>
          <p:nvSpPr>
            <p:cNvPr id="801" name="Google Shape;801;p26"/>
            <p:cNvSpPr/>
            <p:nvPr/>
          </p:nvSpPr>
          <p:spPr>
            <a:xfrm>
              <a:off x="8051125" y="4157250"/>
              <a:ext cx="1311339" cy="1311189"/>
            </a:xfrm>
            <a:custGeom>
              <a:rect b="b" l="l" r="r" t="t"/>
              <a:pathLst>
                <a:path extrusionOk="0" h="8762" w="8763">
                  <a:moveTo>
                    <a:pt x="8762" y="1"/>
                  </a:moveTo>
                  <a:lnTo>
                    <a:pt x="4382" y="4381"/>
                  </a:lnTo>
                  <a:lnTo>
                    <a:pt x="1" y="8762"/>
                  </a:lnTo>
                  <a:lnTo>
                    <a:pt x="2496" y="8762"/>
                  </a:lnTo>
                  <a:lnTo>
                    <a:pt x="5602" y="5657"/>
                  </a:lnTo>
                  <a:lnTo>
                    <a:pt x="8762" y="2496"/>
                  </a:lnTo>
                  <a:lnTo>
                    <a:pt x="87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2" name="Google Shape;802;p26"/>
            <p:cNvGrpSpPr/>
            <p:nvPr/>
          </p:nvGrpSpPr>
          <p:grpSpPr>
            <a:xfrm>
              <a:off x="8421632" y="4018221"/>
              <a:ext cx="1228886" cy="2188720"/>
              <a:chOff x="8389396" y="1055350"/>
              <a:chExt cx="1228886" cy="2188720"/>
            </a:xfrm>
          </p:grpSpPr>
          <p:sp>
            <p:nvSpPr>
              <p:cNvPr id="803" name="Google Shape;803;p26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5" name="Google Shape;805;p26"/>
          <p:cNvGrpSpPr/>
          <p:nvPr/>
        </p:nvGrpSpPr>
        <p:grpSpPr>
          <a:xfrm>
            <a:off x="-2361718" y="1128115"/>
            <a:ext cx="6322114" cy="7255046"/>
            <a:chOff x="-2361718" y="747115"/>
            <a:chExt cx="6322114" cy="7255046"/>
          </a:xfrm>
        </p:grpSpPr>
        <p:grpSp>
          <p:nvGrpSpPr>
            <p:cNvPr id="806" name="Google Shape;806;p26"/>
            <p:cNvGrpSpPr/>
            <p:nvPr/>
          </p:nvGrpSpPr>
          <p:grpSpPr>
            <a:xfrm rot="10800000">
              <a:off x="-2361718" y="747115"/>
              <a:ext cx="6322114" cy="7255046"/>
              <a:chOff x="-2504900" y="1005827"/>
              <a:chExt cx="6322114" cy="7255046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-2504900" y="1005827"/>
                <a:ext cx="6322114" cy="7255046"/>
              </a:xfrm>
              <a:custGeom>
                <a:rect b="b" l="l" r="r" t="t"/>
                <a:pathLst>
                  <a:path extrusionOk="0" h="82432" w="71832">
                    <a:moveTo>
                      <a:pt x="205" y="1"/>
                    </a:moveTo>
                    <a:lnTo>
                      <a:pt x="1" y="205"/>
                    </a:lnTo>
                    <a:lnTo>
                      <a:pt x="27924" y="28129"/>
                    </a:lnTo>
                    <a:lnTo>
                      <a:pt x="27924" y="38728"/>
                    </a:lnTo>
                    <a:lnTo>
                      <a:pt x="36526" y="47330"/>
                    </a:lnTo>
                    <a:lnTo>
                      <a:pt x="45629" y="56433"/>
                    </a:lnTo>
                    <a:lnTo>
                      <a:pt x="71627" y="82431"/>
                    </a:lnTo>
                    <a:lnTo>
                      <a:pt x="71831" y="82227"/>
                    </a:lnTo>
                    <a:lnTo>
                      <a:pt x="46493" y="56889"/>
                    </a:lnTo>
                    <a:lnTo>
                      <a:pt x="46493" y="47935"/>
                    </a:lnTo>
                    <a:lnTo>
                      <a:pt x="53711" y="40954"/>
                    </a:lnTo>
                    <a:lnTo>
                      <a:pt x="51481" y="38724"/>
                    </a:lnTo>
                    <a:lnTo>
                      <a:pt x="37095" y="38724"/>
                    </a:lnTo>
                    <a:lnTo>
                      <a:pt x="32496" y="34125"/>
                    </a:lnTo>
                    <a:lnTo>
                      <a:pt x="32496" y="32288"/>
                    </a:lnTo>
                    <a:lnTo>
                      <a:pt x="27924" y="27712"/>
                    </a:lnTo>
                    <a:lnTo>
                      <a:pt x="27924" y="27720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498666" y="3857823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9" name="Google Shape;809;p26"/>
            <p:cNvGrpSpPr/>
            <p:nvPr/>
          </p:nvGrpSpPr>
          <p:grpSpPr>
            <a:xfrm flipH="1" rot="-5400000">
              <a:off x="413271" y="3223016"/>
              <a:ext cx="618213" cy="306426"/>
              <a:chOff x="5989375" y="1843575"/>
              <a:chExt cx="136525" cy="67675"/>
            </a:xfrm>
          </p:grpSpPr>
          <p:sp>
            <p:nvSpPr>
              <p:cNvPr id="810" name="Google Shape;810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6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6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6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6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6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4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03" name="Google Shape;103;p4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4"/>
          <p:cNvGrpSpPr/>
          <p:nvPr/>
        </p:nvGrpSpPr>
        <p:grpSpPr>
          <a:xfrm>
            <a:off x="7218415" y="1051567"/>
            <a:ext cx="3942356" cy="4639226"/>
            <a:chOff x="7276179" y="1051567"/>
            <a:chExt cx="3942356" cy="4639226"/>
          </a:xfrm>
        </p:grpSpPr>
        <p:sp>
          <p:nvSpPr>
            <p:cNvPr id="106" name="Google Shape;106;p4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" name="Google Shape;107;p4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08" name="Google Shape;108;p4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09" name="Google Shape;109;p4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1" name="Google Shape;111;p4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" name="Google Shape;112;p4"/>
          <p:cNvSpPr txBox="1"/>
          <p:nvPr>
            <p:ph idx="1" type="body"/>
          </p:nvPr>
        </p:nvSpPr>
        <p:spPr>
          <a:xfrm>
            <a:off x="720000" y="1098950"/>
            <a:ext cx="7704000" cy="35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113" name="Google Shape;113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>
            <a:off x="5368428" y="-2371849"/>
            <a:ext cx="7166740" cy="6435526"/>
            <a:chOff x="5368428" y="-2371849"/>
            <a:chExt cx="7166740" cy="6435526"/>
          </a:xfrm>
        </p:grpSpPr>
        <p:sp>
          <p:nvSpPr>
            <p:cNvPr id="116" name="Google Shape;116;p5"/>
            <p:cNvSpPr/>
            <p:nvPr/>
          </p:nvSpPr>
          <p:spPr>
            <a:xfrm>
              <a:off x="5368428" y="-2371849"/>
              <a:ext cx="7166740" cy="6435526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7" name="Google Shape;117;p5"/>
            <p:cNvGrpSpPr/>
            <p:nvPr/>
          </p:nvGrpSpPr>
          <p:grpSpPr>
            <a:xfrm flipH="1" rot="-5400000">
              <a:off x="8268109" y="1815891"/>
              <a:ext cx="618213" cy="306426"/>
              <a:chOff x="5989375" y="1843575"/>
              <a:chExt cx="136525" cy="676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5"/>
            <p:cNvGrpSpPr/>
            <p:nvPr/>
          </p:nvGrpSpPr>
          <p:grpSpPr>
            <a:xfrm>
              <a:off x="8375532" y="539146"/>
              <a:ext cx="1228886" cy="2188720"/>
              <a:chOff x="8389396" y="1055350"/>
              <a:chExt cx="1228886" cy="2188720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9" name="Google Shape;129;p5"/>
          <p:cNvGrpSpPr/>
          <p:nvPr/>
        </p:nvGrpSpPr>
        <p:grpSpPr>
          <a:xfrm>
            <a:off x="-2504900" y="387590"/>
            <a:ext cx="6322114" cy="7873283"/>
            <a:chOff x="-2504900" y="387590"/>
            <a:chExt cx="6322114" cy="7873283"/>
          </a:xfrm>
        </p:grpSpPr>
        <p:grpSp>
          <p:nvGrpSpPr>
            <p:cNvPr id="130" name="Google Shape;130;p5"/>
            <p:cNvGrpSpPr/>
            <p:nvPr/>
          </p:nvGrpSpPr>
          <p:grpSpPr>
            <a:xfrm>
              <a:off x="827762" y="4158773"/>
              <a:ext cx="471865" cy="38050"/>
              <a:chOff x="6298452" y="2390050"/>
              <a:chExt cx="140725" cy="11350"/>
            </a:xfrm>
          </p:grpSpPr>
          <p:sp>
            <p:nvSpPr>
              <p:cNvPr id="131" name="Google Shape;131;p5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5"/>
            <p:cNvGrpSpPr/>
            <p:nvPr/>
          </p:nvGrpSpPr>
          <p:grpSpPr>
            <a:xfrm>
              <a:off x="-2504900" y="387590"/>
              <a:ext cx="6322114" cy="7873283"/>
              <a:chOff x="-2504900" y="387590"/>
              <a:chExt cx="6322114" cy="7873283"/>
            </a:xfrm>
          </p:grpSpPr>
          <p:grpSp>
            <p:nvGrpSpPr>
              <p:cNvPr id="135" name="Google Shape;135;p5"/>
              <p:cNvGrpSpPr/>
              <p:nvPr/>
            </p:nvGrpSpPr>
            <p:grpSpPr>
              <a:xfrm>
                <a:off x="-1553565" y="387590"/>
                <a:ext cx="2381713" cy="3328977"/>
                <a:chOff x="7655072" y="-407632"/>
                <a:chExt cx="2008529" cy="2807368"/>
              </a:xfrm>
            </p:grpSpPr>
            <p:sp>
              <p:nvSpPr>
                <p:cNvPr id="136" name="Google Shape;136;p5"/>
                <p:cNvSpPr/>
                <p:nvPr/>
              </p:nvSpPr>
              <p:spPr>
                <a:xfrm>
                  <a:off x="7685059" y="-336851"/>
                  <a:ext cx="1930325" cy="2689498"/>
                </a:xfrm>
                <a:custGeom>
                  <a:rect b="b" l="l" r="r" t="t"/>
                  <a:pathLst>
                    <a:path extrusionOk="0" h="45293" w="32508">
                      <a:moveTo>
                        <a:pt x="0" y="1"/>
                      </a:moveTo>
                      <a:lnTo>
                        <a:pt x="0" y="8351"/>
                      </a:lnTo>
                      <a:lnTo>
                        <a:pt x="15447" y="8351"/>
                      </a:lnTo>
                      <a:lnTo>
                        <a:pt x="24998" y="17901"/>
                      </a:lnTo>
                      <a:lnTo>
                        <a:pt x="24998" y="38040"/>
                      </a:lnTo>
                      <a:lnTo>
                        <a:pt x="32251" y="45293"/>
                      </a:lnTo>
                      <a:lnTo>
                        <a:pt x="32507" y="45037"/>
                      </a:lnTo>
                      <a:lnTo>
                        <a:pt x="25358" y="37888"/>
                      </a:lnTo>
                      <a:lnTo>
                        <a:pt x="25358" y="17749"/>
                      </a:lnTo>
                      <a:lnTo>
                        <a:pt x="15651" y="8043"/>
                      </a:lnTo>
                      <a:lnTo>
                        <a:pt x="15595" y="7986"/>
                      </a:lnTo>
                      <a:lnTo>
                        <a:pt x="365" y="7986"/>
                      </a:lnTo>
                      <a:lnTo>
                        <a:pt x="36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734422" y="271200"/>
                  <a:ext cx="332350" cy="332528"/>
                </a:xfrm>
                <a:custGeom>
                  <a:rect b="b" l="l" r="r" t="t"/>
                  <a:pathLst>
                    <a:path extrusionOk="0" h="5600" w="5597">
                      <a:moveTo>
                        <a:pt x="1" y="0"/>
                      </a:moveTo>
                      <a:lnTo>
                        <a:pt x="1" y="1597"/>
                      </a:lnTo>
                      <a:lnTo>
                        <a:pt x="2002" y="3599"/>
                      </a:lnTo>
                      <a:lnTo>
                        <a:pt x="4004" y="5600"/>
                      </a:lnTo>
                      <a:lnTo>
                        <a:pt x="5597" y="5600"/>
                      </a:lnTo>
                      <a:lnTo>
                        <a:pt x="2799" y="280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7655072" y="-407632"/>
                  <a:ext cx="81588" cy="81529"/>
                </a:xfrm>
                <a:custGeom>
                  <a:rect b="b" l="l" r="r" t="t"/>
                  <a:pathLst>
                    <a:path extrusionOk="0" h="1373" w="1374">
                      <a:moveTo>
                        <a:pt x="689" y="364"/>
                      </a:moveTo>
                      <a:cubicBezTo>
                        <a:pt x="866" y="364"/>
                        <a:pt x="1010" y="508"/>
                        <a:pt x="1014" y="684"/>
                      </a:cubicBezTo>
                      <a:cubicBezTo>
                        <a:pt x="1014" y="865"/>
                        <a:pt x="866" y="1009"/>
                        <a:pt x="689" y="1009"/>
                      </a:cubicBezTo>
                      <a:cubicBezTo>
                        <a:pt x="509" y="1009"/>
                        <a:pt x="365" y="865"/>
                        <a:pt x="365" y="684"/>
                      </a:cubicBezTo>
                      <a:cubicBezTo>
                        <a:pt x="365" y="508"/>
                        <a:pt x="509" y="364"/>
                        <a:pt x="689" y="364"/>
                      </a:cubicBezTo>
                      <a:close/>
                      <a:moveTo>
                        <a:pt x="689" y="0"/>
                      </a:moveTo>
                      <a:cubicBezTo>
                        <a:pt x="309" y="0"/>
                        <a:pt x="1" y="308"/>
                        <a:pt x="1" y="684"/>
                      </a:cubicBezTo>
                      <a:cubicBezTo>
                        <a:pt x="1" y="1065"/>
                        <a:pt x="309" y="1373"/>
                        <a:pt x="689" y="1373"/>
                      </a:cubicBezTo>
                      <a:cubicBezTo>
                        <a:pt x="1066" y="1373"/>
                        <a:pt x="1374" y="1065"/>
                        <a:pt x="1374" y="684"/>
                      </a:cubicBezTo>
                      <a:cubicBezTo>
                        <a:pt x="1374" y="308"/>
                        <a:pt x="1066" y="0"/>
                        <a:pt x="68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9568236" y="2317969"/>
                  <a:ext cx="95364" cy="81766"/>
                </a:xfrm>
                <a:custGeom>
                  <a:rect b="b" l="l" r="r" t="t"/>
                  <a:pathLst>
                    <a:path extrusionOk="0" h="1377" w="1606">
                      <a:moveTo>
                        <a:pt x="917" y="364"/>
                      </a:moveTo>
                      <a:cubicBezTo>
                        <a:pt x="1097" y="364"/>
                        <a:pt x="1242" y="512"/>
                        <a:pt x="1242" y="688"/>
                      </a:cubicBezTo>
                      <a:cubicBezTo>
                        <a:pt x="1242" y="883"/>
                        <a:pt x="1082" y="1012"/>
                        <a:pt x="916" y="1012"/>
                      </a:cubicBezTo>
                      <a:cubicBezTo>
                        <a:pt x="837" y="1012"/>
                        <a:pt x="755" y="982"/>
                        <a:pt x="689" y="916"/>
                      </a:cubicBezTo>
                      <a:cubicBezTo>
                        <a:pt x="485" y="712"/>
                        <a:pt x="629" y="364"/>
                        <a:pt x="917" y="364"/>
                      </a:cubicBezTo>
                      <a:close/>
                      <a:moveTo>
                        <a:pt x="915" y="1"/>
                      </a:moveTo>
                      <a:cubicBezTo>
                        <a:pt x="746" y="1"/>
                        <a:pt x="573" y="63"/>
                        <a:pt x="433" y="203"/>
                      </a:cubicBezTo>
                      <a:cubicBezTo>
                        <a:pt x="1" y="636"/>
                        <a:pt x="309" y="1376"/>
                        <a:pt x="917" y="1376"/>
                      </a:cubicBezTo>
                      <a:cubicBezTo>
                        <a:pt x="1298" y="1372"/>
                        <a:pt x="1606" y="1068"/>
                        <a:pt x="1606" y="688"/>
                      </a:cubicBezTo>
                      <a:cubicBezTo>
                        <a:pt x="1606" y="274"/>
                        <a:pt x="1267" y="1"/>
                        <a:pt x="91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7692897" y="-144282"/>
                  <a:ext cx="497783" cy="292387"/>
                </a:xfrm>
                <a:custGeom>
                  <a:rect b="b" l="l" r="r" t="t"/>
                  <a:pathLst>
                    <a:path extrusionOk="0" h="4924" w="8383">
                      <a:moveTo>
                        <a:pt x="100" y="0"/>
                      </a:moveTo>
                      <a:lnTo>
                        <a:pt x="0" y="104"/>
                      </a:lnTo>
                      <a:lnTo>
                        <a:pt x="2498" y="2598"/>
                      </a:lnTo>
                      <a:lnTo>
                        <a:pt x="5957" y="2598"/>
                      </a:lnTo>
                      <a:lnTo>
                        <a:pt x="8282" y="4924"/>
                      </a:lnTo>
                      <a:lnTo>
                        <a:pt x="8382" y="4820"/>
                      </a:lnTo>
                      <a:lnTo>
                        <a:pt x="6017" y="2454"/>
                      </a:lnTo>
                      <a:lnTo>
                        <a:pt x="2558" y="2454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1" name="Google Shape;141;p5"/>
              <p:cNvGrpSpPr/>
              <p:nvPr/>
            </p:nvGrpSpPr>
            <p:grpSpPr>
              <a:xfrm>
                <a:off x="-2504900" y="1005827"/>
                <a:ext cx="6322114" cy="7255046"/>
                <a:chOff x="-2504900" y="1005827"/>
                <a:chExt cx="6322114" cy="7255046"/>
              </a:xfrm>
            </p:grpSpPr>
            <p:sp>
              <p:nvSpPr>
                <p:cNvPr id="142" name="Google Shape;142;p5"/>
                <p:cNvSpPr/>
                <p:nvPr/>
              </p:nvSpPr>
              <p:spPr>
                <a:xfrm>
                  <a:off x="-2504900" y="1005827"/>
                  <a:ext cx="6322114" cy="7255046"/>
                </a:xfrm>
                <a:custGeom>
                  <a:rect b="b" l="l" r="r" t="t"/>
                  <a:pathLst>
                    <a:path extrusionOk="0" h="82432" w="71832">
                      <a:moveTo>
                        <a:pt x="205" y="1"/>
                      </a:moveTo>
                      <a:lnTo>
                        <a:pt x="1" y="205"/>
                      </a:lnTo>
                      <a:lnTo>
                        <a:pt x="27924" y="28129"/>
                      </a:lnTo>
                      <a:lnTo>
                        <a:pt x="27924" y="38728"/>
                      </a:lnTo>
                      <a:lnTo>
                        <a:pt x="36526" y="47330"/>
                      </a:lnTo>
                      <a:lnTo>
                        <a:pt x="45629" y="56433"/>
                      </a:lnTo>
                      <a:lnTo>
                        <a:pt x="71627" y="82431"/>
                      </a:lnTo>
                      <a:lnTo>
                        <a:pt x="71831" y="82227"/>
                      </a:lnTo>
                      <a:lnTo>
                        <a:pt x="46493" y="56889"/>
                      </a:lnTo>
                      <a:lnTo>
                        <a:pt x="46493" y="47935"/>
                      </a:lnTo>
                      <a:lnTo>
                        <a:pt x="53711" y="40954"/>
                      </a:lnTo>
                      <a:lnTo>
                        <a:pt x="51481" y="38724"/>
                      </a:lnTo>
                      <a:lnTo>
                        <a:pt x="37095" y="38724"/>
                      </a:lnTo>
                      <a:lnTo>
                        <a:pt x="32496" y="34125"/>
                      </a:lnTo>
                      <a:lnTo>
                        <a:pt x="32496" y="32288"/>
                      </a:lnTo>
                      <a:lnTo>
                        <a:pt x="27924" y="27712"/>
                      </a:lnTo>
                      <a:lnTo>
                        <a:pt x="27924" y="27720"/>
                      </a:lnTo>
                      <a:lnTo>
                        <a:pt x="20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-118934" y="3399771"/>
                  <a:ext cx="1196665" cy="2113124"/>
                </a:xfrm>
                <a:custGeom>
                  <a:rect b="b" l="l" r="r" t="t"/>
                  <a:pathLst>
                    <a:path extrusionOk="0" h="17609" w="9972">
                      <a:moveTo>
                        <a:pt x="1" y="0"/>
                      </a:moveTo>
                      <a:lnTo>
                        <a:pt x="1" y="4948"/>
                      </a:lnTo>
                      <a:lnTo>
                        <a:pt x="9720" y="14670"/>
                      </a:lnTo>
                      <a:lnTo>
                        <a:pt x="9720" y="17608"/>
                      </a:lnTo>
                      <a:lnTo>
                        <a:pt x="9972" y="17608"/>
                      </a:lnTo>
                      <a:lnTo>
                        <a:pt x="9972" y="14566"/>
                      </a:lnTo>
                      <a:lnTo>
                        <a:pt x="249" y="4843"/>
                      </a:lnTo>
                      <a:lnTo>
                        <a:pt x="24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44" name="Google Shape;144;p5"/>
          <p:cNvSpPr txBox="1"/>
          <p:nvPr>
            <p:ph idx="1" type="subTitle"/>
          </p:nvPr>
        </p:nvSpPr>
        <p:spPr>
          <a:xfrm>
            <a:off x="1254788" y="260157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idx="2" type="subTitle"/>
          </p:nvPr>
        </p:nvSpPr>
        <p:spPr>
          <a:xfrm>
            <a:off x="1254788" y="2972979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5"/>
          <p:cNvSpPr txBox="1"/>
          <p:nvPr>
            <p:ph idx="3" type="subTitle"/>
          </p:nvPr>
        </p:nvSpPr>
        <p:spPr>
          <a:xfrm>
            <a:off x="5112413" y="2601579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idx="4" type="subTitle"/>
          </p:nvPr>
        </p:nvSpPr>
        <p:spPr>
          <a:xfrm>
            <a:off x="5112413" y="2972979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9" name="Google Shape;149;p5"/>
          <p:cNvSpPr txBox="1"/>
          <p:nvPr>
            <p:ph hasCustomPrompt="1" idx="5" type="title"/>
          </p:nvPr>
        </p:nvSpPr>
        <p:spPr>
          <a:xfrm>
            <a:off x="2200238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5"/>
          <p:cNvSpPr txBox="1"/>
          <p:nvPr>
            <p:ph hasCustomPrompt="1" idx="6" type="title"/>
          </p:nvPr>
        </p:nvSpPr>
        <p:spPr>
          <a:xfrm>
            <a:off x="6057863" y="2019699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6"/>
          <p:cNvGrpSpPr/>
          <p:nvPr/>
        </p:nvGrpSpPr>
        <p:grpSpPr>
          <a:xfrm>
            <a:off x="-859697" y="-661345"/>
            <a:ext cx="2552998" cy="2062932"/>
            <a:chOff x="-859697" y="-661345"/>
            <a:chExt cx="2552998" cy="2062932"/>
          </a:xfrm>
        </p:grpSpPr>
        <p:sp>
          <p:nvSpPr>
            <p:cNvPr id="153" name="Google Shape;153;p6"/>
            <p:cNvSpPr/>
            <p:nvPr/>
          </p:nvSpPr>
          <p:spPr>
            <a:xfrm>
              <a:off x="-859697" y="-661345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-107627" y="-466741"/>
              <a:ext cx="1226141" cy="1868328"/>
            </a:xfrm>
            <a:custGeom>
              <a:rect b="b" l="l" r="r" t="t"/>
              <a:pathLst>
                <a:path extrusionOk="0" h="14823" w="9728">
                  <a:moveTo>
                    <a:pt x="9640" y="0"/>
                  </a:moveTo>
                  <a:lnTo>
                    <a:pt x="4148" y="5492"/>
                  </a:lnTo>
                  <a:lnTo>
                    <a:pt x="4148" y="10588"/>
                  </a:lnTo>
                  <a:lnTo>
                    <a:pt x="1" y="14735"/>
                  </a:lnTo>
                  <a:lnTo>
                    <a:pt x="89" y="14823"/>
                  </a:lnTo>
                  <a:lnTo>
                    <a:pt x="4272" y="10640"/>
                  </a:lnTo>
                  <a:lnTo>
                    <a:pt x="4272" y="5544"/>
                  </a:lnTo>
                  <a:lnTo>
                    <a:pt x="9728" y="88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>
            <a:off x="7218415" y="1203967"/>
            <a:ext cx="3942356" cy="4639226"/>
            <a:chOff x="7276179" y="1051567"/>
            <a:chExt cx="3942356" cy="4639226"/>
          </a:xfrm>
        </p:grpSpPr>
        <p:sp>
          <p:nvSpPr>
            <p:cNvPr id="156" name="Google Shape;156;p6"/>
            <p:cNvSpPr/>
            <p:nvPr/>
          </p:nvSpPr>
          <p:spPr>
            <a:xfrm>
              <a:off x="7276179" y="3686213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" name="Google Shape;157;p6"/>
            <p:cNvGrpSpPr/>
            <p:nvPr/>
          </p:nvGrpSpPr>
          <p:grpSpPr>
            <a:xfrm>
              <a:off x="8615789" y="1051567"/>
              <a:ext cx="2602747" cy="3802366"/>
              <a:chOff x="278245" y="-112475"/>
              <a:chExt cx="2281910" cy="3333654"/>
            </a:xfrm>
          </p:grpSpPr>
          <p:grpSp>
            <p:nvGrpSpPr>
              <p:cNvPr id="158" name="Google Shape;158;p6"/>
              <p:cNvGrpSpPr/>
              <p:nvPr/>
            </p:nvGrpSpPr>
            <p:grpSpPr>
              <a:xfrm>
                <a:off x="278245" y="-112475"/>
                <a:ext cx="2281910" cy="3264909"/>
                <a:chOff x="1181475" y="2060725"/>
                <a:chExt cx="600250" cy="858825"/>
              </a:xfrm>
            </p:grpSpPr>
            <p:sp>
              <p:nvSpPr>
                <p:cNvPr id="159" name="Google Shape;159;p6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6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1" name="Google Shape;161;p6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" name="Google Shape;162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Fredoka One"/>
              <a:buNone/>
              <a:defRPr sz="30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7"/>
          <p:cNvGrpSpPr/>
          <p:nvPr/>
        </p:nvGrpSpPr>
        <p:grpSpPr>
          <a:xfrm>
            <a:off x="-1088076" y="-1000252"/>
            <a:ext cx="3803740" cy="4516379"/>
            <a:chOff x="-1060422" y="-1000252"/>
            <a:chExt cx="3803740" cy="4516379"/>
          </a:xfrm>
        </p:grpSpPr>
        <p:sp>
          <p:nvSpPr>
            <p:cNvPr id="165" name="Google Shape;165;p7"/>
            <p:cNvSpPr/>
            <p:nvPr/>
          </p:nvSpPr>
          <p:spPr>
            <a:xfrm>
              <a:off x="-1060422" y="-8"/>
              <a:ext cx="2552998" cy="1507261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7"/>
            <p:cNvGrpSpPr/>
            <p:nvPr/>
          </p:nvGrpSpPr>
          <p:grpSpPr>
            <a:xfrm>
              <a:off x="945461" y="736374"/>
              <a:ext cx="219510" cy="219124"/>
              <a:chOff x="1466575" y="2391250"/>
              <a:chExt cx="59575" cy="59475"/>
            </a:xfrm>
          </p:grpSpPr>
          <p:sp>
            <p:nvSpPr>
              <p:cNvPr id="167" name="Google Shape;167;p7"/>
              <p:cNvSpPr/>
              <p:nvPr/>
            </p:nvSpPr>
            <p:spPr>
              <a:xfrm>
                <a:off x="1491600" y="2391250"/>
                <a:ext cx="9425" cy="59475"/>
              </a:xfrm>
              <a:custGeom>
                <a:rect b="b" l="l" r="r" t="t"/>
                <a:pathLst>
                  <a:path extrusionOk="0" h="2379" w="377">
                    <a:moveTo>
                      <a:pt x="0" y="1"/>
                    </a:moveTo>
                    <a:lnTo>
                      <a:pt x="0" y="2379"/>
                    </a:lnTo>
                    <a:lnTo>
                      <a:pt x="377" y="2379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1466575" y="2416275"/>
                <a:ext cx="59575" cy="9425"/>
              </a:xfrm>
              <a:custGeom>
                <a:rect b="b" l="l" r="r" t="t"/>
                <a:pathLst>
                  <a:path extrusionOk="0" h="377" w="2383">
                    <a:moveTo>
                      <a:pt x="1" y="1"/>
                    </a:moveTo>
                    <a:lnTo>
                      <a:pt x="1" y="377"/>
                    </a:lnTo>
                    <a:lnTo>
                      <a:pt x="2382" y="377"/>
                    </a:lnTo>
                    <a:lnTo>
                      <a:pt x="23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7"/>
            <p:cNvGrpSpPr/>
            <p:nvPr/>
          </p:nvGrpSpPr>
          <p:grpSpPr>
            <a:xfrm>
              <a:off x="-384164" y="-1000252"/>
              <a:ext cx="3127481" cy="4516379"/>
              <a:chOff x="278245" y="-184325"/>
              <a:chExt cx="2358228" cy="3405504"/>
            </a:xfrm>
          </p:grpSpPr>
          <p:grpSp>
            <p:nvGrpSpPr>
              <p:cNvPr id="170" name="Google Shape;170;p7"/>
              <p:cNvGrpSpPr/>
              <p:nvPr/>
            </p:nvGrpSpPr>
            <p:grpSpPr>
              <a:xfrm>
                <a:off x="278245" y="-184325"/>
                <a:ext cx="2358228" cy="3336759"/>
                <a:chOff x="1181475" y="2041825"/>
                <a:chExt cx="620325" cy="877725"/>
              </a:xfrm>
            </p:grpSpPr>
            <p:sp>
              <p:nvSpPr>
                <p:cNvPr id="171" name="Google Shape;171;p7"/>
                <p:cNvSpPr/>
                <p:nvPr/>
              </p:nvSpPr>
              <p:spPr>
                <a:xfrm>
                  <a:off x="1185375" y="2377350"/>
                  <a:ext cx="119525" cy="119500"/>
                </a:xfrm>
                <a:custGeom>
                  <a:rect b="b" l="l" r="r" t="t"/>
                  <a:pathLst>
                    <a:path extrusionOk="0" h="4780" w="4781">
                      <a:moveTo>
                        <a:pt x="4780" y="0"/>
                      </a:moveTo>
                      <a:lnTo>
                        <a:pt x="2390" y="2390"/>
                      </a:lnTo>
                      <a:lnTo>
                        <a:pt x="1" y="4780"/>
                      </a:lnTo>
                      <a:lnTo>
                        <a:pt x="1362" y="4780"/>
                      </a:lnTo>
                      <a:lnTo>
                        <a:pt x="3071" y="3071"/>
                      </a:lnTo>
                      <a:lnTo>
                        <a:pt x="4780" y="1361"/>
                      </a:lnTo>
                      <a:lnTo>
                        <a:pt x="47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7"/>
                <p:cNvSpPr/>
                <p:nvPr/>
              </p:nvSpPr>
              <p:spPr>
                <a:xfrm>
                  <a:off x="1767500" y="2041825"/>
                  <a:ext cx="34300" cy="29425"/>
                </a:xfrm>
                <a:custGeom>
                  <a:rect b="b" l="l" r="r" t="t"/>
                  <a:pathLst>
                    <a:path extrusionOk="0" h="1177" w="1372">
                      <a:moveTo>
                        <a:pt x="782" y="310"/>
                      </a:moveTo>
                      <a:cubicBezTo>
                        <a:pt x="924" y="310"/>
                        <a:pt x="1061" y="421"/>
                        <a:pt x="1061" y="588"/>
                      </a:cubicBezTo>
                      <a:cubicBezTo>
                        <a:pt x="1061" y="741"/>
                        <a:pt x="937" y="865"/>
                        <a:pt x="785" y="865"/>
                      </a:cubicBezTo>
                      <a:cubicBezTo>
                        <a:pt x="537" y="865"/>
                        <a:pt x="413" y="568"/>
                        <a:pt x="589" y="392"/>
                      </a:cubicBezTo>
                      <a:cubicBezTo>
                        <a:pt x="644" y="335"/>
                        <a:pt x="714" y="310"/>
                        <a:pt x="782" y="310"/>
                      </a:cubicBezTo>
                      <a:close/>
                      <a:moveTo>
                        <a:pt x="785" y="0"/>
                      </a:moveTo>
                      <a:cubicBezTo>
                        <a:pt x="260" y="0"/>
                        <a:pt x="0" y="632"/>
                        <a:pt x="369" y="1005"/>
                      </a:cubicBezTo>
                      <a:cubicBezTo>
                        <a:pt x="488" y="1123"/>
                        <a:pt x="635" y="1176"/>
                        <a:pt x="779" y="1176"/>
                      </a:cubicBezTo>
                      <a:cubicBezTo>
                        <a:pt x="1082" y="1176"/>
                        <a:pt x="1372" y="940"/>
                        <a:pt x="1369" y="584"/>
                      </a:cubicBezTo>
                      <a:cubicBezTo>
                        <a:pt x="1369" y="264"/>
                        <a:pt x="1105" y="4"/>
                        <a:pt x="7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7"/>
                <p:cNvSpPr/>
                <p:nvPr/>
              </p:nvSpPr>
              <p:spPr>
                <a:xfrm>
                  <a:off x="1181475" y="2060725"/>
                  <a:ext cx="600250" cy="858825"/>
                </a:xfrm>
                <a:custGeom>
                  <a:rect b="b" l="l" r="r" t="t"/>
                  <a:pathLst>
                    <a:path extrusionOk="0" h="34353" w="24010">
                      <a:moveTo>
                        <a:pt x="23789" y="1"/>
                      </a:moveTo>
                      <a:lnTo>
                        <a:pt x="15584" y="8210"/>
                      </a:lnTo>
                      <a:lnTo>
                        <a:pt x="9043" y="8210"/>
                      </a:lnTo>
                      <a:lnTo>
                        <a:pt x="8995" y="8254"/>
                      </a:lnTo>
                      <a:lnTo>
                        <a:pt x="1" y="17249"/>
                      </a:lnTo>
                      <a:lnTo>
                        <a:pt x="1" y="20091"/>
                      </a:lnTo>
                      <a:lnTo>
                        <a:pt x="5493" y="25583"/>
                      </a:lnTo>
                      <a:lnTo>
                        <a:pt x="5493" y="30098"/>
                      </a:lnTo>
                      <a:lnTo>
                        <a:pt x="1458" y="34137"/>
                      </a:lnTo>
                      <a:lnTo>
                        <a:pt x="1678" y="34353"/>
                      </a:lnTo>
                      <a:lnTo>
                        <a:pt x="5805" y="30226"/>
                      </a:lnTo>
                      <a:lnTo>
                        <a:pt x="5805" y="25454"/>
                      </a:lnTo>
                      <a:lnTo>
                        <a:pt x="313" y="19963"/>
                      </a:lnTo>
                      <a:lnTo>
                        <a:pt x="313" y="17377"/>
                      </a:lnTo>
                      <a:lnTo>
                        <a:pt x="9171" y="8519"/>
                      </a:lnTo>
                      <a:lnTo>
                        <a:pt x="15712" y="8519"/>
                      </a:lnTo>
                      <a:lnTo>
                        <a:pt x="15756" y="8475"/>
                      </a:lnTo>
                      <a:lnTo>
                        <a:pt x="24010" y="221"/>
                      </a:lnTo>
                      <a:lnTo>
                        <a:pt x="2378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7"/>
                <p:cNvSpPr/>
                <p:nvPr/>
              </p:nvSpPr>
              <p:spPr>
                <a:xfrm>
                  <a:off x="1260925" y="2268575"/>
                  <a:ext cx="243200" cy="370575"/>
                </a:xfrm>
                <a:custGeom>
                  <a:rect b="b" l="l" r="r" t="t"/>
                  <a:pathLst>
                    <a:path extrusionOk="0" h="14823" w="9728">
                      <a:moveTo>
                        <a:pt x="9640" y="0"/>
                      </a:moveTo>
                      <a:lnTo>
                        <a:pt x="4148" y="5492"/>
                      </a:lnTo>
                      <a:lnTo>
                        <a:pt x="4148" y="10588"/>
                      </a:lnTo>
                      <a:lnTo>
                        <a:pt x="1" y="14735"/>
                      </a:lnTo>
                      <a:lnTo>
                        <a:pt x="89" y="14823"/>
                      </a:lnTo>
                      <a:lnTo>
                        <a:pt x="4272" y="10640"/>
                      </a:lnTo>
                      <a:lnTo>
                        <a:pt x="4272" y="5544"/>
                      </a:lnTo>
                      <a:lnTo>
                        <a:pt x="9728" y="88"/>
                      </a:lnTo>
                      <a:lnTo>
                        <a:pt x="96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7"/>
                <p:cNvSpPr/>
                <p:nvPr/>
              </p:nvSpPr>
              <p:spPr>
                <a:xfrm>
                  <a:off x="1194400" y="2571875"/>
                  <a:ext cx="129400" cy="204375"/>
                </a:xfrm>
                <a:custGeom>
                  <a:rect b="b" l="l" r="r" t="t"/>
                  <a:pathLst>
                    <a:path extrusionOk="0" h="8175" w="5176">
                      <a:moveTo>
                        <a:pt x="0" y="1"/>
                      </a:moveTo>
                      <a:lnTo>
                        <a:pt x="0" y="3087"/>
                      </a:lnTo>
                      <a:lnTo>
                        <a:pt x="5088" y="8175"/>
                      </a:lnTo>
                      <a:lnTo>
                        <a:pt x="5176" y="8087"/>
                      </a:lnTo>
                      <a:lnTo>
                        <a:pt x="124" y="3035"/>
                      </a:lnTo>
                      <a:lnTo>
                        <a:pt x="12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6" name="Google Shape;176;p7"/>
              <p:cNvSpPr/>
              <p:nvPr/>
            </p:nvSpPr>
            <p:spPr>
              <a:xfrm>
                <a:off x="336260" y="3109317"/>
                <a:ext cx="130395" cy="111862"/>
              </a:xfrm>
              <a:custGeom>
                <a:rect b="b" l="l" r="r" t="t"/>
                <a:pathLst>
                  <a:path extrusionOk="0" h="1177" w="1372">
                    <a:moveTo>
                      <a:pt x="782" y="310"/>
                    </a:moveTo>
                    <a:cubicBezTo>
                      <a:pt x="924" y="310"/>
                      <a:pt x="1061" y="421"/>
                      <a:pt x="1061" y="588"/>
                    </a:cubicBezTo>
                    <a:cubicBezTo>
                      <a:pt x="1061" y="741"/>
                      <a:pt x="937" y="865"/>
                      <a:pt x="785" y="865"/>
                    </a:cubicBezTo>
                    <a:cubicBezTo>
                      <a:pt x="537" y="865"/>
                      <a:pt x="413" y="568"/>
                      <a:pt x="589" y="392"/>
                    </a:cubicBezTo>
                    <a:cubicBezTo>
                      <a:pt x="644" y="335"/>
                      <a:pt x="714" y="310"/>
                      <a:pt x="782" y="310"/>
                    </a:cubicBezTo>
                    <a:close/>
                    <a:moveTo>
                      <a:pt x="785" y="0"/>
                    </a:moveTo>
                    <a:cubicBezTo>
                      <a:pt x="260" y="0"/>
                      <a:pt x="0" y="632"/>
                      <a:pt x="369" y="1005"/>
                    </a:cubicBezTo>
                    <a:cubicBezTo>
                      <a:pt x="488" y="1123"/>
                      <a:pt x="635" y="1176"/>
                      <a:pt x="779" y="1176"/>
                    </a:cubicBezTo>
                    <a:cubicBezTo>
                      <a:pt x="1082" y="1176"/>
                      <a:pt x="1372" y="940"/>
                      <a:pt x="1369" y="584"/>
                    </a:cubicBezTo>
                    <a:cubicBezTo>
                      <a:pt x="1369" y="264"/>
                      <a:pt x="1105" y="4"/>
                      <a:pt x="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7" name="Google Shape;177;p7"/>
          <p:cNvGrpSpPr/>
          <p:nvPr/>
        </p:nvGrpSpPr>
        <p:grpSpPr>
          <a:xfrm>
            <a:off x="265779" y="4373872"/>
            <a:ext cx="4306224" cy="2966902"/>
            <a:chOff x="293432" y="4373872"/>
            <a:chExt cx="4306224" cy="2966902"/>
          </a:xfrm>
        </p:grpSpPr>
        <p:grpSp>
          <p:nvGrpSpPr>
            <p:cNvPr id="178" name="Google Shape;178;p7"/>
            <p:cNvGrpSpPr/>
            <p:nvPr/>
          </p:nvGrpSpPr>
          <p:grpSpPr>
            <a:xfrm>
              <a:off x="3565695" y="4429961"/>
              <a:ext cx="801674" cy="397824"/>
              <a:chOff x="1622300" y="2291700"/>
              <a:chExt cx="118800" cy="58950"/>
            </a:xfrm>
          </p:grpSpPr>
          <p:sp>
            <p:nvSpPr>
              <p:cNvPr id="179" name="Google Shape;179;p7"/>
              <p:cNvSpPr/>
              <p:nvPr/>
            </p:nvSpPr>
            <p:spPr>
              <a:xfrm>
                <a:off x="1672825" y="2291800"/>
                <a:ext cx="17950" cy="17825"/>
              </a:xfrm>
              <a:custGeom>
                <a:rect b="b" l="l" r="r" t="t"/>
                <a:pathLst>
                  <a:path extrusionOk="0" h="713" w="718">
                    <a:moveTo>
                      <a:pt x="101" y="0"/>
                    </a:moveTo>
                    <a:lnTo>
                      <a:pt x="1" y="96"/>
                    </a:lnTo>
                    <a:lnTo>
                      <a:pt x="621" y="713"/>
                    </a:lnTo>
                    <a:lnTo>
                      <a:pt x="717" y="61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1672825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7" y="100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97" y="0"/>
                    </a:moveTo>
                    <a:lnTo>
                      <a:pt x="1" y="100"/>
                    </a:lnTo>
                    <a:lnTo>
                      <a:pt x="617" y="717"/>
                    </a:lnTo>
                    <a:lnTo>
                      <a:pt x="718" y="621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1723150" y="2291700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17" y="0"/>
                    </a:moveTo>
                    <a:lnTo>
                      <a:pt x="1" y="621"/>
                    </a:lnTo>
                    <a:lnTo>
                      <a:pt x="101" y="717"/>
                    </a:lnTo>
                    <a:lnTo>
                      <a:pt x="718" y="100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96" y="0"/>
                    </a:moveTo>
                    <a:lnTo>
                      <a:pt x="0" y="96"/>
                    </a:lnTo>
                    <a:lnTo>
                      <a:pt x="617" y="717"/>
                    </a:lnTo>
                    <a:lnTo>
                      <a:pt x="713" y="617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1622300" y="2332725"/>
                <a:ext cx="17825" cy="17925"/>
              </a:xfrm>
              <a:custGeom>
                <a:rect b="b" l="l" r="r" t="t"/>
                <a:pathLst>
                  <a:path extrusionOk="0" h="717" w="713">
                    <a:moveTo>
                      <a:pt x="617" y="0"/>
                    </a:moveTo>
                    <a:lnTo>
                      <a:pt x="0" y="617"/>
                    </a:lnTo>
                    <a:lnTo>
                      <a:pt x="96" y="717"/>
                    </a:lnTo>
                    <a:lnTo>
                      <a:pt x="713" y="96"/>
                    </a:lnTo>
                    <a:lnTo>
                      <a:pt x="6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1672525" y="23326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101" y="0"/>
                    </a:moveTo>
                    <a:lnTo>
                      <a:pt x="1" y="100"/>
                    </a:lnTo>
                    <a:lnTo>
                      <a:pt x="621" y="717"/>
                    </a:lnTo>
                    <a:lnTo>
                      <a:pt x="717" y="62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1672525" y="2332725"/>
                <a:ext cx="17950" cy="17925"/>
              </a:xfrm>
              <a:custGeom>
                <a:rect b="b" l="l" r="r" t="t"/>
                <a:pathLst>
                  <a:path extrusionOk="0" h="717" w="718">
                    <a:moveTo>
                      <a:pt x="621" y="0"/>
                    </a:moveTo>
                    <a:lnTo>
                      <a:pt x="1" y="617"/>
                    </a:lnTo>
                    <a:lnTo>
                      <a:pt x="101" y="717"/>
                    </a:lnTo>
                    <a:lnTo>
                      <a:pt x="717" y="96"/>
                    </a:lnTo>
                    <a:lnTo>
                      <a:pt x="62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" name="Google Shape;187;p7"/>
            <p:cNvGrpSpPr/>
            <p:nvPr/>
          </p:nvGrpSpPr>
          <p:grpSpPr>
            <a:xfrm flipH="1" rot="5400000">
              <a:off x="963093" y="3704212"/>
              <a:ext cx="2966902" cy="4306224"/>
              <a:chOff x="6769513" y="299393"/>
              <a:chExt cx="1308620" cy="1899525"/>
            </a:xfrm>
          </p:grpSpPr>
          <p:sp>
            <p:nvSpPr>
              <p:cNvPr id="188" name="Google Shape;188;p7"/>
              <p:cNvSpPr/>
              <p:nvPr/>
            </p:nvSpPr>
            <p:spPr>
              <a:xfrm>
                <a:off x="7817889" y="1007055"/>
                <a:ext cx="252070" cy="252070"/>
              </a:xfrm>
              <a:custGeom>
                <a:rect b="b" l="l" r="r" t="t"/>
                <a:pathLst>
                  <a:path extrusionOk="0" h="4564" w="4564">
                    <a:moveTo>
                      <a:pt x="0" y="1"/>
                    </a:moveTo>
                    <a:lnTo>
                      <a:pt x="0" y="1302"/>
                    </a:lnTo>
                    <a:lnTo>
                      <a:pt x="1629" y="2931"/>
                    </a:lnTo>
                    <a:lnTo>
                      <a:pt x="3263" y="4564"/>
                    </a:lnTo>
                    <a:lnTo>
                      <a:pt x="4563" y="4564"/>
                    </a:lnTo>
                    <a:lnTo>
                      <a:pt x="2282" y="22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7983027" y="2137006"/>
                <a:ext cx="72351" cy="61913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6769513" y="299393"/>
                <a:ext cx="61968" cy="61747"/>
              </a:xfrm>
              <a:custGeom>
                <a:rect b="b" l="l" r="r" t="t"/>
                <a:pathLst>
                  <a:path extrusionOk="0" h="1118" w="1122">
                    <a:moveTo>
                      <a:pt x="561" y="293"/>
                    </a:moveTo>
                    <a:cubicBezTo>
                      <a:pt x="705" y="293"/>
                      <a:pt x="825" y="413"/>
                      <a:pt x="825" y="557"/>
                    </a:cubicBezTo>
                    <a:cubicBezTo>
                      <a:pt x="825" y="705"/>
                      <a:pt x="705" y="821"/>
                      <a:pt x="561" y="821"/>
                    </a:cubicBezTo>
                    <a:cubicBezTo>
                      <a:pt x="417" y="821"/>
                      <a:pt x="297" y="705"/>
                      <a:pt x="297" y="557"/>
                    </a:cubicBezTo>
                    <a:cubicBezTo>
                      <a:pt x="297" y="413"/>
                      <a:pt x="417" y="293"/>
                      <a:pt x="561" y="293"/>
                    </a:cubicBezTo>
                    <a:close/>
                    <a:moveTo>
                      <a:pt x="554" y="1"/>
                    </a:moveTo>
                    <a:cubicBezTo>
                      <a:pt x="249" y="1"/>
                      <a:pt x="1" y="251"/>
                      <a:pt x="1" y="557"/>
                    </a:cubicBezTo>
                    <a:cubicBezTo>
                      <a:pt x="1" y="865"/>
                      <a:pt x="253" y="1117"/>
                      <a:pt x="561" y="1117"/>
                    </a:cubicBezTo>
                    <a:cubicBezTo>
                      <a:pt x="869" y="1117"/>
                      <a:pt x="1122" y="865"/>
                      <a:pt x="1122" y="557"/>
                    </a:cubicBezTo>
                    <a:cubicBezTo>
                      <a:pt x="1122" y="249"/>
                      <a:pt x="869" y="1"/>
                      <a:pt x="561" y="1"/>
                    </a:cubicBezTo>
                    <a:cubicBezTo>
                      <a:pt x="559" y="1"/>
                      <a:pt x="556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6811985" y="339214"/>
                <a:ext cx="1266148" cy="1811765"/>
              </a:xfrm>
              <a:custGeom>
                <a:rect b="b" l="l" r="r" t="t"/>
                <a:pathLst>
                  <a:path extrusionOk="0" h="32804" w="22925">
                    <a:moveTo>
                      <a:pt x="208" y="0"/>
                    </a:moveTo>
                    <a:lnTo>
                      <a:pt x="0" y="208"/>
                    </a:lnTo>
                    <a:lnTo>
                      <a:pt x="7878" y="8090"/>
                    </a:lnTo>
                    <a:lnTo>
                      <a:pt x="7922" y="8134"/>
                    </a:lnTo>
                    <a:lnTo>
                      <a:pt x="14170" y="8134"/>
                    </a:lnTo>
                    <a:lnTo>
                      <a:pt x="22628" y="16592"/>
                    </a:lnTo>
                    <a:lnTo>
                      <a:pt x="22628" y="19058"/>
                    </a:lnTo>
                    <a:lnTo>
                      <a:pt x="17385" y="24301"/>
                    </a:lnTo>
                    <a:lnTo>
                      <a:pt x="17385" y="28860"/>
                    </a:lnTo>
                    <a:lnTo>
                      <a:pt x="21323" y="32803"/>
                    </a:lnTo>
                    <a:lnTo>
                      <a:pt x="21532" y="32595"/>
                    </a:lnTo>
                    <a:lnTo>
                      <a:pt x="17681" y="28740"/>
                    </a:lnTo>
                    <a:lnTo>
                      <a:pt x="17681" y="24425"/>
                    </a:lnTo>
                    <a:lnTo>
                      <a:pt x="22925" y="19182"/>
                    </a:lnTo>
                    <a:lnTo>
                      <a:pt x="22925" y="16468"/>
                    </a:lnTo>
                    <a:lnTo>
                      <a:pt x="14334" y="7878"/>
                    </a:lnTo>
                    <a:lnTo>
                      <a:pt x="14290" y="7838"/>
                    </a:lnTo>
                    <a:lnTo>
                      <a:pt x="8046" y="7838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7397589" y="777575"/>
                <a:ext cx="512976" cy="781781"/>
              </a:xfrm>
              <a:custGeom>
                <a:rect b="b" l="l" r="r" t="t"/>
                <a:pathLst>
                  <a:path extrusionOk="0" h="14155" w="9288">
                    <a:moveTo>
                      <a:pt x="81" y="1"/>
                    </a:moveTo>
                    <a:lnTo>
                      <a:pt x="1" y="85"/>
                    </a:lnTo>
                    <a:lnTo>
                      <a:pt x="5209" y="5292"/>
                    </a:lnTo>
                    <a:lnTo>
                      <a:pt x="5209" y="10160"/>
                    </a:lnTo>
                    <a:lnTo>
                      <a:pt x="9203" y="14155"/>
                    </a:lnTo>
                    <a:lnTo>
                      <a:pt x="9287" y="14071"/>
                    </a:lnTo>
                    <a:lnTo>
                      <a:pt x="5325" y="10108"/>
                    </a:lnTo>
                    <a:lnTo>
                      <a:pt x="5325" y="5244"/>
                    </a:lnTo>
                    <a:lnTo>
                      <a:pt x="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7777847" y="1417359"/>
                <a:ext cx="273112" cy="431181"/>
              </a:xfrm>
              <a:custGeom>
                <a:rect b="b" l="l" r="r" t="t"/>
                <a:pathLst>
                  <a:path extrusionOk="0" h="7807" w="4945">
                    <a:moveTo>
                      <a:pt x="4824" y="1"/>
                    </a:moveTo>
                    <a:lnTo>
                      <a:pt x="4824" y="2899"/>
                    </a:lnTo>
                    <a:lnTo>
                      <a:pt x="1" y="7722"/>
                    </a:lnTo>
                    <a:lnTo>
                      <a:pt x="85" y="7806"/>
                    </a:lnTo>
                    <a:lnTo>
                      <a:pt x="4944" y="2951"/>
                    </a:lnTo>
                    <a:lnTo>
                      <a:pt x="49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4" name="Google Shape;194;p7"/>
          <p:cNvSpPr txBox="1"/>
          <p:nvPr>
            <p:ph type="title"/>
          </p:nvPr>
        </p:nvSpPr>
        <p:spPr>
          <a:xfrm>
            <a:off x="945441" y="1323878"/>
            <a:ext cx="34425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5" name="Google Shape;195;p7"/>
          <p:cNvSpPr txBox="1"/>
          <p:nvPr>
            <p:ph idx="1" type="subTitle"/>
          </p:nvPr>
        </p:nvSpPr>
        <p:spPr>
          <a:xfrm>
            <a:off x="945450" y="2750728"/>
            <a:ext cx="3442500" cy="107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8"/>
          <p:cNvGrpSpPr/>
          <p:nvPr/>
        </p:nvGrpSpPr>
        <p:grpSpPr>
          <a:xfrm>
            <a:off x="-1897800" y="-564139"/>
            <a:ext cx="12137626" cy="7877286"/>
            <a:chOff x="-1897800" y="-564139"/>
            <a:chExt cx="12137626" cy="7877286"/>
          </a:xfrm>
        </p:grpSpPr>
        <p:sp>
          <p:nvSpPr>
            <p:cNvPr id="198" name="Google Shape;198;p8"/>
            <p:cNvSpPr/>
            <p:nvPr/>
          </p:nvSpPr>
          <p:spPr>
            <a:xfrm flipH="1">
              <a:off x="6899664" y="-444798"/>
              <a:ext cx="3031826" cy="2004580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-1897800" y="1636082"/>
              <a:ext cx="6322101" cy="5677064"/>
            </a:xfrm>
            <a:custGeom>
              <a:rect b="b" l="l" r="r" t="t"/>
              <a:pathLst>
                <a:path extrusionOk="0" h="64222" w="71519">
                  <a:moveTo>
                    <a:pt x="160" y="0"/>
                  </a:moveTo>
                  <a:lnTo>
                    <a:pt x="0" y="160"/>
                  </a:lnTo>
                  <a:lnTo>
                    <a:pt x="26919" y="27079"/>
                  </a:lnTo>
                  <a:lnTo>
                    <a:pt x="26919" y="27956"/>
                  </a:lnTo>
                  <a:lnTo>
                    <a:pt x="30762" y="31798"/>
                  </a:lnTo>
                  <a:lnTo>
                    <a:pt x="32743" y="31798"/>
                  </a:lnTo>
                  <a:lnTo>
                    <a:pt x="38031" y="37086"/>
                  </a:lnTo>
                  <a:lnTo>
                    <a:pt x="44224" y="37086"/>
                  </a:lnTo>
                  <a:lnTo>
                    <a:pt x="71359" y="64221"/>
                  </a:lnTo>
                  <a:lnTo>
                    <a:pt x="71519" y="64061"/>
                  </a:lnTo>
                  <a:lnTo>
                    <a:pt x="42046" y="34588"/>
                  </a:lnTo>
                  <a:lnTo>
                    <a:pt x="42046" y="33035"/>
                  </a:lnTo>
                  <a:lnTo>
                    <a:pt x="38359" y="29353"/>
                  </a:lnTo>
                  <a:lnTo>
                    <a:pt x="35465" y="29353"/>
                  </a:lnTo>
                  <a:lnTo>
                    <a:pt x="28949" y="22836"/>
                  </a:lnTo>
                  <a:lnTo>
                    <a:pt x="22993" y="22836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0" name="Google Shape;200;p8"/>
            <p:cNvGrpSpPr/>
            <p:nvPr/>
          </p:nvGrpSpPr>
          <p:grpSpPr>
            <a:xfrm>
              <a:off x="2033644" y="4281755"/>
              <a:ext cx="618213" cy="306426"/>
              <a:chOff x="5989375" y="1843575"/>
              <a:chExt cx="136525" cy="67675"/>
            </a:xfrm>
          </p:grpSpPr>
          <p:sp>
            <p:nvSpPr>
              <p:cNvPr id="201" name="Google Shape;201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709" y="0"/>
                    </a:moveTo>
                    <a:lnTo>
                      <a:pt x="0" y="709"/>
                    </a:lnTo>
                    <a:lnTo>
                      <a:pt x="112" y="821"/>
                    </a:lnTo>
                    <a:lnTo>
                      <a:pt x="821" y="113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6047225" y="1843575"/>
                <a:ext cx="20525" cy="20550"/>
              </a:xfrm>
              <a:custGeom>
                <a:rect b="b" l="l" r="r" t="t"/>
                <a:pathLst>
                  <a:path extrusionOk="0" h="822" w="821">
                    <a:moveTo>
                      <a:pt x="112" y="0"/>
                    </a:moveTo>
                    <a:lnTo>
                      <a:pt x="0" y="113"/>
                    </a:lnTo>
                    <a:lnTo>
                      <a:pt x="709" y="821"/>
                    </a:lnTo>
                    <a:lnTo>
                      <a:pt x="821" y="709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5989475" y="18436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713" y="0"/>
                    </a:moveTo>
                    <a:lnTo>
                      <a:pt x="1" y="709"/>
                    </a:lnTo>
                    <a:lnTo>
                      <a:pt x="113" y="821"/>
                    </a:lnTo>
                    <a:lnTo>
                      <a:pt x="825" y="113"/>
                    </a:lnTo>
                    <a:lnTo>
                      <a:pt x="7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5989375" y="1843575"/>
                <a:ext cx="20650" cy="20550"/>
              </a:xfrm>
              <a:custGeom>
                <a:rect b="b" l="l" r="r" t="t"/>
                <a:pathLst>
                  <a:path extrusionOk="0" h="822" w="826">
                    <a:moveTo>
                      <a:pt x="117" y="0"/>
                    </a:moveTo>
                    <a:lnTo>
                      <a:pt x="1" y="113"/>
                    </a:lnTo>
                    <a:lnTo>
                      <a:pt x="713" y="821"/>
                    </a:lnTo>
                    <a:lnTo>
                      <a:pt x="825" y="709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709" y="1"/>
                    </a:moveTo>
                    <a:lnTo>
                      <a:pt x="1" y="713"/>
                    </a:lnTo>
                    <a:lnTo>
                      <a:pt x="113" y="825"/>
                    </a:lnTo>
                    <a:lnTo>
                      <a:pt x="821" y="113"/>
                    </a:lnTo>
                    <a:lnTo>
                      <a:pt x="7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6105350" y="1890600"/>
                <a:ext cx="20550" cy="20650"/>
              </a:xfrm>
              <a:custGeom>
                <a:rect b="b" l="l" r="r" t="t"/>
                <a:pathLst>
                  <a:path extrusionOk="0" h="826" w="822">
                    <a:moveTo>
                      <a:pt x="113" y="1"/>
                    </a:moveTo>
                    <a:lnTo>
                      <a:pt x="1" y="113"/>
                    </a:lnTo>
                    <a:lnTo>
                      <a:pt x="709" y="825"/>
                    </a:lnTo>
                    <a:lnTo>
                      <a:pt x="821" y="709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713" y="1"/>
                    </a:moveTo>
                    <a:lnTo>
                      <a:pt x="0" y="709"/>
                    </a:lnTo>
                    <a:lnTo>
                      <a:pt x="116" y="825"/>
                    </a:lnTo>
                    <a:lnTo>
                      <a:pt x="825" y="113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6047525" y="1890600"/>
                <a:ext cx="20625" cy="20650"/>
              </a:xfrm>
              <a:custGeom>
                <a:rect b="b" l="l" r="r" t="t"/>
                <a:pathLst>
                  <a:path extrusionOk="0" h="826" w="825">
                    <a:moveTo>
                      <a:pt x="112" y="1"/>
                    </a:moveTo>
                    <a:lnTo>
                      <a:pt x="0" y="113"/>
                    </a:lnTo>
                    <a:lnTo>
                      <a:pt x="713" y="825"/>
                    </a:lnTo>
                    <a:lnTo>
                      <a:pt x="825" y="709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9" name="Google Shape;209;p8"/>
            <p:cNvGrpSpPr/>
            <p:nvPr/>
          </p:nvGrpSpPr>
          <p:grpSpPr>
            <a:xfrm>
              <a:off x="726170" y="3312113"/>
              <a:ext cx="1228886" cy="2188720"/>
              <a:chOff x="8389396" y="1055350"/>
              <a:chExt cx="1228886" cy="2188720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8421616" y="1130946"/>
                <a:ext cx="1196665" cy="2113124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8389396" y="1055350"/>
                <a:ext cx="95651" cy="95575"/>
              </a:xfrm>
              <a:custGeom>
                <a:rect b="b" l="l" r="r" t="t"/>
                <a:pathLst>
                  <a:path extrusionOk="0" h="1373" w="1374">
                    <a:moveTo>
                      <a:pt x="689" y="364"/>
                    </a:moveTo>
                    <a:cubicBezTo>
                      <a:pt x="866" y="364"/>
                      <a:pt x="1010" y="508"/>
                      <a:pt x="1014" y="684"/>
                    </a:cubicBezTo>
                    <a:cubicBezTo>
                      <a:pt x="1014" y="865"/>
                      <a:pt x="866" y="1009"/>
                      <a:pt x="689" y="1009"/>
                    </a:cubicBezTo>
                    <a:cubicBezTo>
                      <a:pt x="509" y="1009"/>
                      <a:pt x="365" y="865"/>
                      <a:pt x="365" y="684"/>
                    </a:cubicBezTo>
                    <a:cubicBezTo>
                      <a:pt x="365" y="508"/>
                      <a:pt x="509" y="364"/>
                      <a:pt x="689" y="364"/>
                    </a:cubicBezTo>
                    <a:close/>
                    <a:moveTo>
                      <a:pt x="689" y="0"/>
                    </a:moveTo>
                    <a:cubicBezTo>
                      <a:pt x="309" y="0"/>
                      <a:pt x="1" y="308"/>
                      <a:pt x="1" y="684"/>
                    </a:cubicBezTo>
                    <a:cubicBezTo>
                      <a:pt x="1" y="1065"/>
                      <a:pt x="309" y="1373"/>
                      <a:pt x="689" y="1373"/>
                    </a:cubicBezTo>
                    <a:cubicBezTo>
                      <a:pt x="1066" y="1373"/>
                      <a:pt x="1374" y="1065"/>
                      <a:pt x="1374" y="684"/>
                    </a:cubicBezTo>
                    <a:cubicBezTo>
                      <a:pt x="1374" y="308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2" name="Google Shape;212;p8"/>
            <p:cNvSpPr/>
            <p:nvPr/>
          </p:nvSpPr>
          <p:spPr>
            <a:xfrm>
              <a:off x="6877775" y="3554813"/>
              <a:ext cx="3075605" cy="2033485"/>
            </a:xfrm>
            <a:custGeom>
              <a:rect b="b" l="l" r="r" t="t"/>
              <a:pathLst>
                <a:path extrusionOk="0" h="15904" w="24054">
                  <a:moveTo>
                    <a:pt x="17228" y="0"/>
                  </a:moveTo>
                  <a:lnTo>
                    <a:pt x="9955" y="7274"/>
                  </a:lnTo>
                  <a:lnTo>
                    <a:pt x="6725" y="7274"/>
                  </a:lnTo>
                  <a:lnTo>
                    <a:pt x="2610" y="11384"/>
                  </a:lnTo>
                  <a:lnTo>
                    <a:pt x="2610" y="13298"/>
                  </a:lnTo>
                  <a:lnTo>
                    <a:pt x="0" y="15904"/>
                  </a:lnTo>
                  <a:lnTo>
                    <a:pt x="7093" y="15904"/>
                  </a:lnTo>
                  <a:lnTo>
                    <a:pt x="12993" y="10003"/>
                  </a:lnTo>
                  <a:lnTo>
                    <a:pt x="15207" y="10003"/>
                  </a:lnTo>
                  <a:lnTo>
                    <a:pt x="19494" y="5716"/>
                  </a:lnTo>
                  <a:lnTo>
                    <a:pt x="19494" y="4560"/>
                  </a:lnTo>
                  <a:lnTo>
                    <a:pt x="240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8"/>
            <p:cNvGrpSpPr/>
            <p:nvPr/>
          </p:nvGrpSpPr>
          <p:grpSpPr>
            <a:xfrm flipH="1" rot="5400000">
              <a:off x="8547291" y="741426"/>
              <a:ext cx="1228900" cy="2156171"/>
              <a:chOff x="455034" y="-121633"/>
              <a:chExt cx="629947" cy="1105275"/>
            </a:xfrm>
          </p:grpSpPr>
          <p:sp>
            <p:nvSpPr>
              <p:cNvPr id="214" name="Google Shape;214;p8"/>
              <p:cNvSpPr/>
              <p:nvPr/>
            </p:nvSpPr>
            <p:spPr>
              <a:xfrm>
                <a:off x="1007193" y="917077"/>
                <a:ext cx="77788" cy="66565"/>
              </a:xfrm>
              <a:custGeom>
                <a:rect b="b" l="l" r="r" t="t"/>
                <a:pathLst>
                  <a:path extrusionOk="0" h="1121" w="1310">
                    <a:moveTo>
                      <a:pt x="563" y="294"/>
                    </a:moveTo>
                    <a:cubicBezTo>
                      <a:pt x="628" y="294"/>
                      <a:pt x="695" y="318"/>
                      <a:pt x="749" y="372"/>
                    </a:cubicBezTo>
                    <a:cubicBezTo>
                      <a:pt x="913" y="536"/>
                      <a:pt x="797" y="821"/>
                      <a:pt x="561" y="821"/>
                    </a:cubicBezTo>
                    <a:cubicBezTo>
                      <a:pt x="417" y="821"/>
                      <a:pt x="297" y="704"/>
                      <a:pt x="297" y="560"/>
                    </a:cubicBezTo>
                    <a:cubicBezTo>
                      <a:pt x="297" y="400"/>
                      <a:pt x="427" y="294"/>
                      <a:pt x="563" y="294"/>
                    </a:cubicBezTo>
                    <a:close/>
                    <a:moveTo>
                      <a:pt x="561" y="0"/>
                    </a:moveTo>
                    <a:cubicBezTo>
                      <a:pt x="252" y="0"/>
                      <a:pt x="0" y="248"/>
                      <a:pt x="0" y="560"/>
                    </a:cubicBezTo>
                    <a:cubicBezTo>
                      <a:pt x="0" y="897"/>
                      <a:pt x="278" y="1121"/>
                      <a:pt x="566" y="1121"/>
                    </a:cubicBezTo>
                    <a:cubicBezTo>
                      <a:pt x="704" y="1121"/>
                      <a:pt x="843" y="1070"/>
                      <a:pt x="957" y="957"/>
                    </a:cubicBezTo>
                    <a:cubicBezTo>
                      <a:pt x="1309" y="600"/>
                      <a:pt x="1061" y="0"/>
                      <a:pt x="5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455034" y="-121633"/>
                <a:ext cx="592137" cy="1045622"/>
              </a:xfrm>
              <a:custGeom>
                <a:rect b="b" l="l" r="r" t="t"/>
                <a:pathLst>
                  <a:path extrusionOk="0" h="17609" w="9972">
                    <a:moveTo>
                      <a:pt x="1" y="0"/>
                    </a:moveTo>
                    <a:lnTo>
                      <a:pt x="1" y="4948"/>
                    </a:lnTo>
                    <a:lnTo>
                      <a:pt x="9720" y="14670"/>
                    </a:lnTo>
                    <a:lnTo>
                      <a:pt x="9720" y="17608"/>
                    </a:lnTo>
                    <a:lnTo>
                      <a:pt x="9972" y="17608"/>
                    </a:lnTo>
                    <a:lnTo>
                      <a:pt x="9972" y="14566"/>
                    </a:lnTo>
                    <a:lnTo>
                      <a:pt x="249" y="4843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8"/>
            <p:cNvGrpSpPr/>
            <p:nvPr/>
          </p:nvGrpSpPr>
          <p:grpSpPr>
            <a:xfrm flipH="1" rot="5400000">
              <a:off x="8103897" y="2323328"/>
              <a:ext cx="471865" cy="38050"/>
              <a:chOff x="6298452" y="2390050"/>
              <a:chExt cx="140725" cy="11350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6298452" y="2390050"/>
                <a:ext cx="70375" cy="11350"/>
              </a:xfrm>
              <a:custGeom>
                <a:rect b="b" l="l" r="r" t="t"/>
                <a:pathLst>
                  <a:path extrusionOk="0" h="454" w="2815">
                    <a:moveTo>
                      <a:pt x="1" y="1"/>
                    </a:moveTo>
                    <a:lnTo>
                      <a:pt x="1" y="453"/>
                    </a:lnTo>
                    <a:lnTo>
                      <a:pt x="2815" y="453"/>
                    </a:lnTo>
                    <a:lnTo>
                      <a:pt x="28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6382427" y="2390050"/>
                <a:ext cx="35150" cy="11350"/>
              </a:xfrm>
              <a:custGeom>
                <a:rect b="b" l="l" r="r" t="t"/>
                <a:pathLst>
                  <a:path extrusionOk="0" h="454" w="1406">
                    <a:moveTo>
                      <a:pt x="0" y="1"/>
                    </a:moveTo>
                    <a:lnTo>
                      <a:pt x="0" y="453"/>
                    </a:lnTo>
                    <a:lnTo>
                      <a:pt x="1405" y="453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6427952" y="2390050"/>
                <a:ext cx="11225" cy="11350"/>
              </a:xfrm>
              <a:custGeom>
                <a:rect b="b" l="l" r="r" t="t"/>
                <a:pathLst>
                  <a:path extrusionOk="0" h="454" w="449">
                    <a:moveTo>
                      <a:pt x="1" y="1"/>
                    </a:moveTo>
                    <a:lnTo>
                      <a:pt x="1" y="453"/>
                    </a:lnTo>
                    <a:lnTo>
                      <a:pt x="449" y="453"/>
                    </a:lnTo>
                    <a:lnTo>
                      <a:pt x="4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8"/>
            <p:cNvGrpSpPr/>
            <p:nvPr/>
          </p:nvGrpSpPr>
          <p:grpSpPr>
            <a:xfrm rot="5400000">
              <a:off x="5977384" y="2664541"/>
              <a:ext cx="2375896" cy="3296652"/>
              <a:chOff x="2132995" y="960308"/>
              <a:chExt cx="496177" cy="688438"/>
            </a:xfrm>
          </p:grpSpPr>
          <p:sp>
            <p:nvSpPr>
              <p:cNvPr id="221" name="Google Shape;221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8"/>
            <p:cNvGrpSpPr/>
            <p:nvPr/>
          </p:nvGrpSpPr>
          <p:grpSpPr>
            <a:xfrm>
              <a:off x="1592506" y="555320"/>
              <a:ext cx="457201" cy="78377"/>
              <a:chOff x="3029245" y="907035"/>
              <a:chExt cx="129011" cy="22560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3126380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8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3101902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89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077790" y="907035"/>
                <a:ext cx="31922" cy="22560"/>
              </a:xfrm>
              <a:custGeom>
                <a:rect b="b" l="l" r="r" t="t"/>
                <a:pathLst>
                  <a:path extrusionOk="0" h="494" w="699">
                    <a:moveTo>
                      <a:pt x="409" y="0"/>
                    </a:moveTo>
                    <a:lnTo>
                      <a:pt x="1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053723" y="907035"/>
                <a:ext cx="31511" cy="22560"/>
              </a:xfrm>
              <a:custGeom>
                <a:rect b="b" l="l" r="r" t="t"/>
                <a:pathLst>
                  <a:path extrusionOk="0" h="494" w="690">
                    <a:moveTo>
                      <a:pt x="400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029245" y="907035"/>
                <a:ext cx="31876" cy="22560"/>
              </a:xfrm>
              <a:custGeom>
                <a:rect b="b" l="l" r="r" t="t"/>
                <a:pathLst>
                  <a:path extrusionOk="0" h="494" w="698">
                    <a:moveTo>
                      <a:pt x="409" y="0"/>
                    </a:moveTo>
                    <a:lnTo>
                      <a:pt x="0" y="494"/>
                    </a:lnTo>
                    <a:lnTo>
                      <a:pt x="290" y="494"/>
                    </a:lnTo>
                    <a:lnTo>
                      <a:pt x="6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" name="Google Shape;232;p8"/>
            <p:cNvSpPr/>
            <p:nvPr/>
          </p:nvSpPr>
          <p:spPr>
            <a:xfrm>
              <a:off x="-1478400" y="2"/>
              <a:ext cx="3381525" cy="1996389"/>
            </a:xfrm>
            <a:custGeom>
              <a:rect b="b" l="l" r="r" t="t"/>
              <a:pathLst>
                <a:path extrusionOk="0" h="10160" w="17209">
                  <a:moveTo>
                    <a:pt x="13158" y="0"/>
                  </a:moveTo>
                  <a:lnTo>
                    <a:pt x="9820" y="3343"/>
                  </a:lnTo>
                  <a:lnTo>
                    <a:pt x="6778" y="3343"/>
                  </a:lnTo>
                  <a:lnTo>
                    <a:pt x="1" y="10119"/>
                  </a:lnTo>
                  <a:lnTo>
                    <a:pt x="6353" y="10159"/>
                  </a:lnTo>
                  <a:lnTo>
                    <a:pt x="8319" y="8198"/>
                  </a:lnTo>
                  <a:lnTo>
                    <a:pt x="9015" y="8198"/>
                  </a:lnTo>
                  <a:lnTo>
                    <a:pt x="172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8"/>
            <p:cNvGrpSpPr/>
            <p:nvPr/>
          </p:nvGrpSpPr>
          <p:grpSpPr>
            <a:xfrm flipH="1">
              <a:off x="465001" y="-564139"/>
              <a:ext cx="2374678" cy="2502550"/>
              <a:chOff x="2011428" y="602777"/>
              <a:chExt cx="774292" cy="815987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2751470" y="1215132"/>
                <a:ext cx="15618" cy="109191"/>
              </a:xfrm>
              <a:custGeom>
                <a:rect b="b" l="l" r="r" t="t"/>
                <a:pathLst>
                  <a:path extrusionOk="0" h="2391" w="342">
                    <a:moveTo>
                      <a:pt x="341" y="0"/>
                    </a:moveTo>
                    <a:lnTo>
                      <a:pt x="1" y="341"/>
                    </a:lnTo>
                    <a:lnTo>
                      <a:pt x="1" y="1191"/>
                    </a:lnTo>
                    <a:lnTo>
                      <a:pt x="1" y="2042"/>
                    </a:lnTo>
                    <a:lnTo>
                      <a:pt x="341" y="2391"/>
                    </a:lnTo>
                    <a:lnTo>
                      <a:pt x="341" y="1191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2157107" y="742702"/>
                <a:ext cx="76950" cy="76995"/>
              </a:xfrm>
              <a:custGeom>
                <a:rect b="b" l="l" r="r" t="t"/>
                <a:pathLst>
                  <a:path extrusionOk="0" h="1686" w="1685">
                    <a:moveTo>
                      <a:pt x="0" y="1"/>
                    </a:moveTo>
                    <a:lnTo>
                      <a:pt x="842" y="843"/>
                    </a:lnTo>
                    <a:lnTo>
                      <a:pt x="1685" y="1685"/>
                    </a:lnTo>
                    <a:lnTo>
                      <a:pt x="1685" y="1209"/>
                    </a:lnTo>
                    <a:lnTo>
                      <a:pt x="1081" y="605"/>
                    </a:lnTo>
                    <a:lnTo>
                      <a:pt x="4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2011428" y="602777"/>
                <a:ext cx="37310" cy="32013"/>
              </a:xfrm>
              <a:custGeom>
                <a:rect b="b" l="l" r="r" t="t"/>
                <a:pathLst>
                  <a:path extrusionOk="0" h="701" w="817">
                    <a:moveTo>
                      <a:pt x="468" y="181"/>
                    </a:moveTo>
                    <a:cubicBezTo>
                      <a:pt x="561" y="181"/>
                      <a:pt x="630" y="258"/>
                      <a:pt x="630" y="351"/>
                    </a:cubicBezTo>
                    <a:cubicBezTo>
                      <a:pt x="630" y="448"/>
                      <a:pt x="549" y="514"/>
                      <a:pt x="466" y="514"/>
                    </a:cubicBezTo>
                    <a:cubicBezTo>
                      <a:pt x="425" y="514"/>
                      <a:pt x="383" y="498"/>
                      <a:pt x="349" y="462"/>
                    </a:cubicBezTo>
                    <a:cubicBezTo>
                      <a:pt x="247" y="360"/>
                      <a:pt x="323" y="181"/>
                      <a:pt x="468" y="181"/>
                    </a:cubicBezTo>
                    <a:close/>
                    <a:moveTo>
                      <a:pt x="468" y="0"/>
                    </a:moveTo>
                    <a:cubicBezTo>
                      <a:pt x="381" y="0"/>
                      <a:pt x="293" y="33"/>
                      <a:pt x="221" y="105"/>
                    </a:cubicBezTo>
                    <a:cubicBezTo>
                      <a:pt x="0" y="317"/>
                      <a:pt x="153" y="700"/>
                      <a:pt x="468" y="700"/>
                    </a:cubicBezTo>
                    <a:cubicBezTo>
                      <a:pt x="664" y="700"/>
                      <a:pt x="817" y="538"/>
                      <a:pt x="817" y="351"/>
                    </a:cubicBezTo>
                    <a:cubicBezTo>
                      <a:pt x="817" y="139"/>
                      <a:pt x="646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2748364" y="1386751"/>
                <a:ext cx="37356" cy="32013"/>
              </a:xfrm>
              <a:custGeom>
                <a:rect b="b" l="l" r="r" t="t"/>
                <a:pathLst>
                  <a:path extrusionOk="0" h="701" w="818">
                    <a:moveTo>
                      <a:pt x="469" y="190"/>
                    </a:moveTo>
                    <a:cubicBezTo>
                      <a:pt x="562" y="190"/>
                      <a:pt x="630" y="258"/>
                      <a:pt x="630" y="351"/>
                    </a:cubicBezTo>
                    <a:cubicBezTo>
                      <a:pt x="630" y="450"/>
                      <a:pt x="547" y="517"/>
                      <a:pt x="462" y="517"/>
                    </a:cubicBezTo>
                    <a:cubicBezTo>
                      <a:pt x="422" y="517"/>
                      <a:pt x="382" y="503"/>
                      <a:pt x="350" y="470"/>
                    </a:cubicBezTo>
                    <a:cubicBezTo>
                      <a:pt x="247" y="360"/>
                      <a:pt x="324" y="190"/>
                      <a:pt x="469" y="190"/>
                    </a:cubicBezTo>
                    <a:close/>
                    <a:moveTo>
                      <a:pt x="468" y="0"/>
                    </a:moveTo>
                    <a:cubicBezTo>
                      <a:pt x="382" y="0"/>
                      <a:pt x="294" y="33"/>
                      <a:pt x="222" y="105"/>
                    </a:cubicBezTo>
                    <a:cubicBezTo>
                      <a:pt x="1" y="326"/>
                      <a:pt x="154" y="700"/>
                      <a:pt x="469" y="700"/>
                    </a:cubicBezTo>
                    <a:cubicBezTo>
                      <a:pt x="664" y="700"/>
                      <a:pt x="817" y="547"/>
                      <a:pt x="817" y="351"/>
                    </a:cubicBezTo>
                    <a:cubicBezTo>
                      <a:pt x="817" y="139"/>
                      <a:pt x="647" y="0"/>
                      <a:pt x="4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2036271" y="623829"/>
                <a:ext cx="737804" cy="767351"/>
              </a:xfrm>
              <a:custGeom>
                <a:rect b="b" l="l" r="r" t="t"/>
                <a:pathLst>
                  <a:path extrusionOk="0" h="16803" w="16156">
                    <a:moveTo>
                      <a:pt x="137" y="1"/>
                    </a:moveTo>
                    <a:lnTo>
                      <a:pt x="0" y="128"/>
                    </a:lnTo>
                    <a:lnTo>
                      <a:pt x="5173" y="5301"/>
                    </a:lnTo>
                    <a:lnTo>
                      <a:pt x="5198" y="5326"/>
                    </a:lnTo>
                    <a:lnTo>
                      <a:pt x="9035" y="5326"/>
                    </a:lnTo>
                    <a:lnTo>
                      <a:pt x="15968" y="12259"/>
                    </a:lnTo>
                    <a:lnTo>
                      <a:pt x="15968" y="16802"/>
                    </a:lnTo>
                    <a:lnTo>
                      <a:pt x="16155" y="16802"/>
                    </a:lnTo>
                    <a:lnTo>
                      <a:pt x="16155" y="12183"/>
                    </a:lnTo>
                    <a:lnTo>
                      <a:pt x="9137" y="5165"/>
                    </a:lnTo>
                    <a:lnTo>
                      <a:pt x="9111" y="5139"/>
                    </a:lnTo>
                    <a:lnTo>
                      <a:pt x="5275" y="5139"/>
                    </a:ln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2506326" y="916786"/>
                <a:ext cx="196233" cy="195822"/>
              </a:xfrm>
              <a:custGeom>
                <a:rect b="b" l="l" r="r" t="t"/>
                <a:pathLst>
                  <a:path extrusionOk="0" h="4288" w="4297">
                    <a:moveTo>
                      <a:pt x="1" y="0"/>
                    </a:moveTo>
                    <a:lnTo>
                      <a:pt x="1" y="77"/>
                    </a:lnTo>
                    <a:lnTo>
                      <a:pt x="1898" y="77"/>
                    </a:lnTo>
                    <a:lnTo>
                      <a:pt x="4220" y="2399"/>
                    </a:lnTo>
                    <a:lnTo>
                      <a:pt x="4220" y="4288"/>
                    </a:lnTo>
                    <a:lnTo>
                      <a:pt x="4297" y="4288"/>
                    </a:lnTo>
                    <a:lnTo>
                      <a:pt x="4297" y="2374"/>
                    </a:lnTo>
                    <a:lnTo>
                      <a:pt x="19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0" name="Google Shape;240;p8"/>
            <p:cNvGrpSpPr/>
            <p:nvPr/>
          </p:nvGrpSpPr>
          <p:grpSpPr>
            <a:xfrm flipH="1" rot="5400000">
              <a:off x="7897809" y="-611671"/>
              <a:ext cx="1047647" cy="1867550"/>
              <a:chOff x="4549150" y="1401575"/>
              <a:chExt cx="1183114" cy="2109034"/>
            </a:xfrm>
          </p:grpSpPr>
          <p:sp>
            <p:nvSpPr>
              <p:cNvPr id="241" name="Google Shape;241;p8"/>
              <p:cNvSpPr/>
              <p:nvPr/>
            </p:nvSpPr>
            <p:spPr>
              <a:xfrm>
                <a:off x="4549150" y="3383011"/>
                <a:ext cx="148997" cy="127598"/>
              </a:xfrm>
              <a:custGeom>
                <a:rect b="b" l="l" r="r" t="t"/>
                <a:pathLst>
                  <a:path extrusionOk="0" h="1121" w="1309">
                    <a:moveTo>
                      <a:pt x="560" y="300"/>
                    </a:moveTo>
                    <a:cubicBezTo>
                      <a:pt x="796" y="300"/>
                      <a:pt x="912" y="584"/>
                      <a:pt x="748" y="748"/>
                    </a:cubicBezTo>
                    <a:cubicBezTo>
                      <a:pt x="693" y="803"/>
                      <a:pt x="627" y="827"/>
                      <a:pt x="562" y="827"/>
                    </a:cubicBezTo>
                    <a:cubicBezTo>
                      <a:pt x="426" y="827"/>
                      <a:pt x="296" y="721"/>
                      <a:pt x="296" y="564"/>
                    </a:cubicBezTo>
                    <a:cubicBezTo>
                      <a:pt x="296" y="416"/>
                      <a:pt x="416" y="300"/>
                      <a:pt x="560" y="300"/>
                    </a:cubicBezTo>
                    <a:close/>
                    <a:moveTo>
                      <a:pt x="564" y="1"/>
                    </a:moveTo>
                    <a:cubicBezTo>
                      <a:pt x="276" y="1"/>
                      <a:pt x="1" y="226"/>
                      <a:pt x="3" y="564"/>
                    </a:cubicBezTo>
                    <a:cubicBezTo>
                      <a:pt x="3" y="872"/>
                      <a:pt x="252" y="1120"/>
                      <a:pt x="560" y="1120"/>
                    </a:cubicBezTo>
                    <a:cubicBezTo>
                      <a:pt x="1060" y="1120"/>
                      <a:pt x="1308" y="520"/>
                      <a:pt x="956" y="168"/>
                    </a:cubicBezTo>
                    <a:cubicBezTo>
                      <a:pt x="842" y="52"/>
                      <a:pt x="701" y="1"/>
                      <a:pt x="5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4597087" y="1401575"/>
                <a:ext cx="1135177" cy="2004344"/>
              </a:xfrm>
              <a:custGeom>
                <a:rect b="b" l="l" r="r" t="t"/>
                <a:pathLst>
                  <a:path extrusionOk="0" h="17609" w="9973">
                    <a:moveTo>
                      <a:pt x="9724" y="0"/>
                    </a:moveTo>
                    <a:lnTo>
                      <a:pt x="9724" y="2938"/>
                    </a:lnTo>
                    <a:lnTo>
                      <a:pt x="1" y="12661"/>
                    </a:lnTo>
                    <a:lnTo>
                      <a:pt x="1" y="17608"/>
                    </a:lnTo>
                    <a:lnTo>
                      <a:pt x="249" y="17608"/>
                    </a:lnTo>
                    <a:lnTo>
                      <a:pt x="249" y="12765"/>
                    </a:lnTo>
                    <a:lnTo>
                      <a:pt x="9972" y="3042"/>
                    </a:lnTo>
                    <a:lnTo>
                      <a:pt x="997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8"/>
            <p:cNvGrpSpPr/>
            <p:nvPr/>
          </p:nvGrpSpPr>
          <p:grpSpPr>
            <a:xfrm>
              <a:off x="-1552690" y="-385842"/>
              <a:ext cx="2375896" cy="3296652"/>
              <a:chOff x="2132995" y="960308"/>
              <a:chExt cx="496177" cy="688438"/>
            </a:xfrm>
          </p:grpSpPr>
          <p:sp>
            <p:nvSpPr>
              <p:cNvPr id="244" name="Google Shape;244;p8"/>
              <p:cNvSpPr/>
              <p:nvPr/>
            </p:nvSpPr>
            <p:spPr>
              <a:xfrm>
                <a:off x="2143863" y="977753"/>
                <a:ext cx="473252" cy="659302"/>
              </a:xfrm>
              <a:custGeom>
                <a:rect b="b" l="l" r="r" t="t"/>
                <a:pathLst>
                  <a:path extrusionOk="0" h="14437" w="10363">
                    <a:moveTo>
                      <a:pt x="1" y="1"/>
                    </a:moveTo>
                    <a:lnTo>
                      <a:pt x="1" y="2663"/>
                    </a:lnTo>
                    <a:lnTo>
                      <a:pt x="4926" y="2663"/>
                    </a:lnTo>
                    <a:lnTo>
                      <a:pt x="7972" y="5709"/>
                    </a:lnTo>
                    <a:lnTo>
                      <a:pt x="7972" y="12123"/>
                    </a:lnTo>
                    <a:lnTo>
                      <a:pt x="10286" y="14437"/>
                    </a:lnTo>
                    <a:lnTo>
                      <a:pt x="10362" y="14352"/>
                    </a:lnTo>
                    <a:lnTo>
                      <a:pt x="8083" y="12081"/>
                    </a:lnTo>
                    <a:lnTo>
                      <a:pt x="8083" y="5658"/>
                    </a:lnTo>
                    <a:lnTo>
                      <a:pt x="4995" y="2561"/>
                    </a:lnTo>
                    <a:lnTo>
                      <a:pt x="4978" y="2544"/>
                    </a:lnTo>
                    <a:lnTo>
                      <a:pt x="120" y="2544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2401063" y="1126948"/>
                <a:ext cx="81608" cy="81608"/>
              </a:xfrm>
              <a:custGeom>
                <a:rect b="b" l="l" r="r" t="t"/>
                <a:pathLst>
                  <a:path extrusionOk="0" h="1787" w="1787">
                    <a:moveTo>
                      <a:pt x="1" y="0"/>
                    </a:moveTo>
                    <a:lnTo>
                      <a:pt x="1" y="511"/>
                    </a:lnTo>
                    <a:lnTo>
                      <a:pt x="639" y="1149"/>
                    </a:lnTo>
                    <a:lnTo>
                      <a:pt x="1277" y="1787"/>
                    </a:lnTo>
                    <a:lnTo>
                      <a:pt x="1787" y="1787"/>
                    </a:lnTo>
                    <a:lnTo>
                      <a:pt x="894" y="89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2132995" y="960308"/>
                <a:ext cx="23610" cy="20231"/>
              </a:xfrm>
              <a:custGeom>
                <a:rect b="b" l="l" r="r" t="t"/>
                <a:pathLst>
                  <a:path extrusionOk="0" h="443" w="517">
                    <a:moveTo>
                      <a:pt x="298" y="119"/>
                    </a:moveTo>
                    <a:cubicBezTo>
                      <a:pt x="409" y="145"/>
                      <a:pt x="409" y="298"/>
                      <a:pt x="298" y="332"/>
                    </a:cubicBezTo>
                    <a:cubicBezTo>
                      <a:pt x="196" y="298"/>
                      <a:pt x="196" y="145"/>
                      <a:pt x="298" y="119"/>
                    </a:cubicBezTo>
                    <a:close/>
                    <a:moveTo>
                      <a:pt x="295" y="0"/>
                    </a:moveTo>
                    <a:cubicBezTo>
                      <a:pt x="240" y="0"/>
                      <a:pt x="184" y="21"/>
                      <a:pt x="137" y="68"/>
                    </a:cubicBezTo>
                    <a:cubicBezTo>
                      <a:pt x="1" y="204"/>
                      <a:pt x="103" y="442"/>
                      <a:pt x="298" y="442"/>
                    </a:cubicBezTo>
                    <a:cubicBezTo>
                      <a:pt x="418" y="434"/>
                      <a:pt x="511" y="340"/>
                      <a:pt x="511" y="230"/>
                    </a:cubicBezTo>
                    <a:cubicBezTo>
                      <a:pt x="517" y="92"/>
                      <a:pt x="410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2605425" y="1628651"/>
                <a:ext cx="23747" cy="20094"/>
              </a:xfrm>
              <a:custGeom>
                <a:rect b="b" l="l" r="r" t="t"/>
                <a:pathLst>
                  <a:path extrusionOk="0" h="440" w="520">
                    <a:moveTo>
                      <a:pt x="298" y="116"/>
                    </a:moveTo>
                    <a:cubicBezTo>
                      <a:pt x="358" y="116"/>
                      <a:pt x="409" y="167"/>
                      <a:pt x="400" y="227"/>
                    </a:cubicBezTo>
                    <a:cubicBezTo>
                      <a:pt x="400" y="290"/>
                      <a:pt x="348" y="331"/>
                      <a:pt x="294" y="331"/>
                    </a:cubicBezTo>
                    <a:cubicBezTo>
                      <a:pt x="269" y="331"/>
                      <a:pt x="243" y="322"/>
                      <a:pt x="221" y="303"/>
                    </a:cubicBezTo>
                    <a:cubicBezTo>
                      <a:pt x="153" y="235"/>
                      <a:pt x="204" y="116"/>
                      <a:pt x="298" y="116"/>
                    </a:cubicBezTo>
                    <a:close/>
                    <a:moveTo>
                      <a:pt x="299" y="1"/>
                    </a:moveTo>
                    <a:cubicBezTo>
                      <a:pt x="244" y="1"/>
                      <a:pt x="189" y="21"/>
                      <a:pt x="145" y="65"/>
                    </a:cubicBezTo>
                    <a:cubicBezTo>
                      <a:pt x="0" y="201"/>
                      <a:pt x="102" y="439"/>
                      <a:pt x="298" y="439"/>
                    </a:cubicBezTo>
                    <a:cubicBezTo>
                      <a:pt x="417" y="439"/>
                      <a:pt x="519" y="337"/>
                      <a:pt x="519" y="218"/>
                    </a:cubicBezTo>
                    <a:cubicBezTo>
                      <a:pt x="519" y="86"/>
                      <a:pt x="411" y="1"/>
                      <a:pt x="2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2145827" y="1025155"/>
                <a:ext cx="122024" cy="71515"/>
              </a:xfrm>
              <a:custGeom>
                <a:rect b="b" l="l" r="r" t="t"/>
                <a:pathLst>
                  <a:path extrusionOk="0" h="1566" w="2672">
                    <a:moveTo>
                      <a:pt x="34" y="1"/>
                    </a:moveTo>
                    <a:lnTo>
                      <a:pt x="0" y="26"/>
                    </a:lnTo>
                    <a:lnTo>
                      <a:pt x="800" y="826"/>
                    </a:lnTo>
                    <a:lnTo>
                      <a:pt x="1898" y="826"/>
                    </a:lnTo>
                    <a:lnTo>
                      <a:pt x="2638" y="1566"/>
                    </a:lnTo>
                    <a:lnTo>
                      <a:pt x="2672" y="1532"/>
                    </a:lnTo>
                    <a:lnTo>
                      <a:pt x="1923" y="783"/>
                    </a:lnTo>
                    <a:lnTo>
                      <a:pt x="817" y="783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9" name="Google Shape;249;p8"/>
          <p:cNvSpPr txBox="1"/>
          <p:nvPr>
            <p:ph type="title"/>
          </p:nvPr>
        </p:nvSpPr>
        <p:spPr>
          <a:xfrm>
            <a:off x="1269150" y="1483990"/>
            <a:ext cx="66057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70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/>
          <p:nvPr>
            <p:ph idx="1" type="subTitle"/>
          </p:nvPr>
        </p:nvSpPr>
        <p:spPr>
          <a:xfrm>
            <a:off x="713225" y="2347452"/>
            <a:ext cx="4732500" cy="11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52" name="Google Shape;252;p9"/>
          <p:cNvSpPr txBox="1"/>
          <p:nvPr>
            <p:ph type="title"/>
          </p:nvPr>
        </p:nvSpPr>
        <p:spPr>
          <a:xfrm>
            <a:off x="713370" y="1697025"/>
            <a:ext cx="4732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253" name="Google Shape;253;p9"/>
          <p:cNvGrpSpPr/>
          <p:nvPr/>
        </p:nvGrpSpPr>
        <p:grpSpPr>
          <a:xfrm>
            <a:off x="4590435" y="-1007875"/>
            <a:ext cx="6038600" cy="7441011"/>
            <a:chOff x="4590435" y="-1007875"/>
            <a:chExt cx="6038600" cy="7441011"/>
          </a:xfrm>
        </p:grpSpPr>
        <p:sp>
          <p:nvSpPr>
            <p:cNvPr id="254" name="Google Shape;254;p9"/>
            <p:cNvSpPr/>
            <p:nvPr/>
          </p:nvSpPr>
          <p:spPr>
            <a:xfrm>
              <a:off x="5025290" y="1403608"/>
              <a:ext cx="5603746" cy="5029527"/>
            </a:xfrm>
            <a:custGeom>
              <a:rect b="b" l="l" r="r" t="t"/>
              <a:pathLst>
                <a:path extrusionOk="0" h="62162" w="69259">
                  <a:moveTo>
                    <a:pt x="69093" y="1"/>
                  </a:moveTo>
                  <a:lnTo>
                    <a:pt x="42864" y="26229"/>
                  </a:lnTo>
                  <a:lnTo>
                    <a:pt x="36876" y="26229"/>
                  </a:lnTo>
                  <a:lnTo>
                    <a:pt x="31719" y="31386"/>
                  </a:lnTo>
                  <a:lnTo>
                    <a:pt x="29833" y="31386"/>
                  </a:lnTo>
                  <a:lnTo>
                    <a:pt x="26063" y="35101"/>
                  </a:lnTo>
                  <a:lnTo>
                    <a:pt x="26063" y="35933"/>
                  </a:lnTo>
                  <a:lnTo>
                    <a:pt x="1" y="61995"/>
                  </a:lnTo>
                  <a:lnTo>
                    <a:pt x="167" y="62162"/>
                  </a:lnTo>
                  <a:lnTo>
                    <a:pt x="22292" y="40037"/>
                  </a:lnTo>
                  <a:lnTo>
                    <a:pt x="28059" y="40037"/>
                  </a:lnTo>
                  <a:lnTo>
                    <a:pt x="34380" y="33771"/>
                  </a:lnTo>
                  <a:lnTo>
                    <a:pt x="37153" y="33771"/>
                  </a:lnTo>
                  <a:lnTo>
                    <a:pt x="40757" y="30166"/>
                  </a:lnTo>
                  <a:lnTo>
                    <a:pt x="40757" y="28669"/>
                  </a:lnTo>
                  <a:lnTo>
                    <a:pt x="69259" y="112"/>
                  </a:lnTo>
                  <a:lnTo>
                    <a:pt x="69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590435" y="-831208"/>
              <a:ext cx="5930985" cy="6805915"/>
            </a:xfrm>
            <a:custGeom>
              <a:rect b="b" l="l" r="r" t="t"/>
              <a:pathLst>
                <a:path extrusionOk="0" h="79795" w="69537">
                  <a:moveTo>
                    <a:pt x="69370" y="0"/>
                  </a:moveTo>
                  <a:lnTo>
                    <a:pt x="44195" y="25175"/>
                  </a:lnTo>
                  <a:lnTo>
                    <a:pt x="35379" y="33992"/>
                  </a:lnTo>
                  <a:lnTo>
                    <a:pt x="27061" y="42309"/>
                  </a:lnTo>
                  <a:lnTo>
                    <a:pt x="27061" y="52568"/>
                  </a:lnTo>
                  <a:lnTo>
                    <a:pt x="1" y="79628"/>
                  </a:lnTo>
                  <a:lnTo>
                    <a:pt x="223" y="79794"/>
                  </a:lnTo>
                  <a:lnTo>
                    <a:pt x="27061" y="52956"/>
                  </a:lnTo>
                  <a:lnTo>
                    <a:pt x="31497" y="48575"/>
                  </a:lnTo>
                  <a:lnTo>
                    <a:pt x="31497" y="46801"/>
                  </a:lnTo>
                  <a:lnTo>
                    <a:pt x="35933" y="42309"/>
                  </a:lnTo>
                  <a:lnTo>
                    <a:pt x="49851" y="42309"/>
                  </a:lnTo>
                  <a:lnTo>
                    <a:pt x="52014" y="40147"/>
                  </a:lnTo>
                  <a:lnTo>
                    <a:pt x="45027" y="33382"/>
                  </a:lnTo>
                  <a:lnTo>
                    <a:pt x="45027" y="24731"/>
                  </a:lnTo>
                  <a:lnTo>
                    <a:pt x="69536" y="222"/>
                  </a:lnTo>
                  <a:lnTo>
                    <a:pt x="693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9"/>
            <p:cNvGrpSpPr/>
            <p:nvPr/>
          </p:nvGrpSpPr>
          <p:grpSpPr>
            <a:xfrm>
              <a:off x="6851241" y="3872805"/>
              <a:ext cx="740238" cy="365351"/>
              <a:chOff x="7070753" y="3796525"/>
              <a:chExt cx="690971" cy="341036"/>
            </a:xfrm>
          </p:grpSpPr>
          <p:sp>
            <p:nvSpPr>
              <p:cNvPr id="257" name="Google Shape;257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73668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09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0"/>
                    </a:moveTo>
                    <a:lnTo>
                      <a:pt x="0" y="1109"/>
                    </a:lnTo>
                    <a:lnTo>
                      <a:pt x="222" y="1276"/>
                    </a:lnTo>
                    <a:lnTo>
                      <a:pt x="1276" y="1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7658483" y="4034320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7" y="0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6" y="1109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70753" y="3796525"/>
                <a:ext cx="107772" cy="103241"/>
              </a:xfrm>
              <a:custGeom>
                <a:rect b="b" l="l" r="r" t="t"/>
                <a:pathLst>
                  <a:path extrusionOk="0" h="1276" w="1332">
                    <a:moveTo>
                      <a:pt x="1109" y="1"/>
                    </a:moveTo>
                    <a:lnTo>
                      <a:pt x="0" y="1110"/>
                    </a:lnTo>
                    <a:lnTo>
                      <a:pt x="222" y="1276"/>
                    </a:lnTo>
                    <a:lnTo>
                      <a:pt x="1331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075203" y="3796525"/>
                <a:ext cx="103322" cy="103241"/>
              </a:xfrm>
              <a:custGeom>
                <a:rect b="b" l="l" r="r" t="t"/>
                <a:pathLst>
                  <a:path extrusionOk="0" h="1276" w="1277">
                    <a:moveTo>
                      <a:pt x="167" y="1"/>
                    </a:moveTo>
                    <a:lnTo>
                      <a:pt x="1" y="167"/>
                    </a:lnTo>
                    <a:lnTo>
                      <a:pt x="1110" y="1276"/>
                    </a:lnTo>
                    <a:lnTo>
                      <a:pt x="1276" y="1110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109" y="1"/>
                    </a:moveTo>
                    <a:lnTo>
                      <a:pt x="0" y="1110"/>
                    </a:lnTo>
                    <a:lnTo>
                      <a:pt x="166" y="1276"/>
                    </a:lnTo>
                    <a:lnTo>
                      <a:pt x="1275" y="167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366883" y="3796525"/>
                <a:ext cx="103241" cy="103241"/>
              </a:xfrm>
              <a:custGeom>
                <a:rect b="b" l="l" r="r" t="t"/>
                <a:pathLst>
                  <a:path extrusionOk="0" h="1276" w="1276">
                    <a:moveTo>
                      <a:pt x="166" y="1"/>
                    </a:moveTo>
                    <a:lnTo>
                      <a:pt x="0" y="167"/>
                    </a:lnTo>
                    <a:lnTo>
                      <a:pt x="1109" y="1276"/>
                    </a:lnTo>
                    <a:lnTo>
                      <a:pt x="1275" y="111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5052941" y="-1007875"/>
              <a:ext cx="3372034" cy="3579622"/>
              <a:chOff x="6474042" y="-61911"/>
              <a:chExt cx="4446247" cy="4719966"/>
            </a:xfrm>
          </p:grpSpPr>
          <p:sp>
            <p:nvSpPr>
              <p:cNvPr id="266" name="Google Shape;266;p9"/>
              <p:cNvSpPr/>
              <p:nvPr/>
            </p:nvSpPr>
            <p:spPr>
              <a:xfrm>
                <a:off x="10722788" y="3477982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109" y="1"/>
                    </a:moveTo>
                    <a:lnTo>
                      <a:pt x="0" y="1110"/>
                    </a:lnTo>
                    <a:lnTo>
                      <a:pt x="0" y="3938"/>
                    </a:lnTo>
                    <a:lnTo>
                      <a:pt x="0" y="6710"/>
                    </a:lnTo>
                    <a:lnTo>
                      <a:pt x="1109" y="7819"/>
                    </a:lnTo>
                    <a:lnTo>
                      <a:pt x="1109" y="3938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7286054" y="750183"/>
                <a:ext cx="444277" cy="444196"/>
              </a:xfrm>
              <a:custGeom>
                <a:rect b="b" l="l" r="r" t="t"/>
                <a:pathLst>
                  <a:path extrusionOk="0" h="5490" w="5491">
                    <a:moveTo>
                      <a:pt x="1" y="0"/>
                    </a:moveTo>
                    <a:lnTo>
                      <a:pt x="2774" y="2773"/>
                    </a:lnTo>
                    <a:lnTo>
                      <a:pt x="5491" y="5490"/>
                    </a:lnTo>
                    <a:lnTo>
                      <a:pt x="5491" y="3937"/>
                    </a:lnTo>
                    <a:lnTo>
                      <a:pt x="3550" y="1941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6474042" y="-61911"/>
                <a:ext cx="183989" cy="184070"/>
              </a:xfrm>
              <a:custGeom>
                <a:rect b="b" l="l" r="r" t="t"/>
                <a:pathLst>
                  <a:path extrusionOk="0" h="2275" w="2274">
                    <a:moveTo>
                      <a:pt x="1165" y="611"/>
                    </a:moveTo>
                    <a:cubicBezTo>
                      <a:pt x="1442" y="611"/>
                      <a:pt x="1664" y="832"/>
                      <a:pt x="1719" y="1165"/>
                    </a:cubicBezTo>
                    <a:cubicBezTo>
                      <a:pt x="1719" y="1442"/>
                      <a:pt x="1442" y="1664"/>
                      <a:pt x="1165" y="1664"/>
                    </a:cubicBezTo>
                    <a:cubicBezTo>
                      <a:pt x="832" y="1664"/>
                      <a:pt x="610" y="1442"/>
                      <a:pt x="610" y="1165"/>
                    </a:cubicBezTo>
                    <a:cubicBezTo>
                      <a:pt x="610" y="832"/>
                      <a:pt x="832" y="611"/>
                      <a:pt x="1165" y="611"/>
                    </a:cubicBezTo>
                    <a:close/>
                    <a:moveTo>
                      <a:pt x="1165" y="1"/>
                    </a:moveTo>
                    <a:cubicBezTo>
                      <a:pt x="499" y="1"/>
                      <a:pt x="0" y="500"/>
                      <a:pt x="0" y="1165"/>
                    </a:cubicBezTo>
                    <a:cubicBezTo>
                      <a:pt x="0" y="1775"/>
                      <a:pt x="499" y="2274"/>
                      <a:pt x="1165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10704825" y="4473337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6590714" y="63742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388" y="0"/>
                    </a:moveTo>
                    <a:lnTo>
                      <a:pt x="0" y="388"/>
                    </a:lnTo>
                    <a:lnTo>
                      <a:pt x="16857" y="17245"/>
                    </a:lnTo>
                    <a:lnTo>
                      <a:pt x="16913" y="17356"/>
                    </a:lnTo>
                    <a:lnTo>
                      <a:pt x="29445" y="17356"/>
                    </a:lnTo>
                    <a:lnTo>
                      <a:pt x="52069" y="39980"/>
                    </a:lnTo>
                    <a:lnTo>
                      <a:pt x="52069" y="54786"/>
                    </a:lnTo>
                    <a:lnTo>
                      <a:pt x="52678" y="54786"/>
                    </a:lnTo>
                    <a:lnTo>
                      <a:pt x="52678" y="39759"/>
                    </a:lnTo>
                    <a:lnTo>
                      <a:pt x="29777" y="16857"/>
                    </a:lnTo>
                    <a:lnTo>
                      <a:pt x="29666" y="16746"/>
                    </a:lnTo>
                    <a:lnTo>
                      <a:pt x="17190" y="16746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1" name="Google Shape;271;p9"/>
            <p:cNvSpPr/>
            <p:nvPr/>
          </p:nvSpPr>
          <p:spPr>
            <a:xfrm>
              <a:off x="7522237" y="-209327"/>
              <a:ext cx="1798786" cy="1791641"/>
            </a:xfrm>
            <a:custGeom>
              <a:rect b="b" l="l" r="r" t="t"/>
              <a:pathLst>
                <a:path extrusionOk="0" h="13974" w="14030">
                  <a:moveTo>
                    <a:pt x="1" y="0"/>
                  </a:moveTo>
                  <a:lnTo>
                    <a:pt x="1" y="278"/>
                  </a:lnTo>
                  <a:lnTo>
                    <a:pt x="6211" y="278"/>
                  </a:lnTo>
                  <a:lnTo>
                    <a:pt x="13753" y="7819"/>
                  </a:lnTo>
                  <a:lnTo>
                    <a:pt x="13753" y="13974"/>
                  </a:lnTo>
                  <a:lnTo>
                    <a:pt x="14030" y="13974"/>
                  </a:lnTo>
                  <a:lnTo>
                    <a:pt x="14030" y="7763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9"/>
            <p:cNvGrpSpPr/>
            <p:nvPr/>
          </p:nvGrpSpPr>
          <p:grpSpPr>
            <a:xfrm>
              <a:off x="6066323" y="845916"/>
              <a:ext cx="3431384" cy="3617769"/>
              <a:chOff x="5563238" y="409147"/>
              <a:chExt cx="4473190" cy="4716163"/>
            </a:xfrm>
          </p:grpSpPr>
          <p:sp>
            <p:nvSpPr>
              <p:cNvPr id="273" name="Google Shape;273;p9"/>
              <p:cNvSpPr/>
              <p:nvPr/>
            </p:nvSpPr>
            <p:spPr>
              <a:xfrm>
                <a:off x="5670929" y="956503"/>
                <a:ext cx="89810" cy="632716"/>
              </a:xfrm>
              <a:custGeom>
                <a:rect b="b" l="l" r="r" t="t"/>
                <a:pathLst>
                  <a:path extrusionOk="0" h="7820" w="1110">
                    <a:moveTo>
                      <a:pt x="1" y="1"/>
                    </a:moveTo>
                    <a:lnTo>
                      <a:pt x="1" y="3883"/>
                    </a:lnTo>
                    <a:lnTo>
                      <a:pt x="1" y="7820"/>
                    </a:lnTo>
                    <a:lnTo>
                      <a:pt x="1110" y="6711"/>
                    </a:lnTo>
                    <a:lnTo>
                      <a:pt x="1110" y="3883"/>
                    </a:lnTo>
                    <a:lnTo>
                      <a:pt x="1110" y="111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8748664" y="3872823"/>
                <a:ext cx="448808" cy="444196"/>
              </a:xfrm>
              <a:custGeom>
                <a:rect b="b" l="l" r="r" t="t"/>
                <a:pathLst>
                  <a:path extrusionOk="0" h="5490" w="5547">
                    <a:moveTo>
                      <a:pt x="1" y="0"/>
                    </a:moveTo>
                    <a:lnTo>
                      <a:pt x="1" y="1553"/>
                    </a:lnTo>
                    <a:lnTo>
                      <a:pt x="1997" y="3549"/>
                    </a:lnTo>
                    <a:lnTo>
                      <a:pt x="3938" y="5490"/>
                    </a:lnTo>
                    <a:lnTo>
                      <a:pt x="5546" y="5490"/>
                    </a:lnTo>
                    <a:lnTo>
                      <a:pt x="2774" y="27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9"/>
              <p:cNvSpPr/>
              <p:nvPr/>
            </p:nvSpPr>
            <p:spPr>
              <a:xfrm>
                <a:off x="9820965" y="4940593"/>
                <a:ext cx="215463" cy="184718"/>
              </a:xfrm>
              <a:custGeom>
                <a:rect b="b" l="l" r="r" t="t"/>
                <a:pathLst>
                  <a:path extrusionOk="0" h="2283" w="2663">
                    <a:moveTo>
                      <a:pt x="1170" y="619"/>
                    </a:moveTo>
                    <a:cubicBezTo>
                      <a:pt x="1306" y="619"/>
                      <a:pt x="1445" y="668"/>
                      <a:pt x="1553" y="777"/>
                    </a:cubicBezTo>
                    <a:cubicBezTo>
                      <a:pt x="1886" y="1110"/>
                      <a:pt x="1609" y="1720"/>
                      <a:pt x="1165" y="1720"/>
                    </a:cubicBezTo>
                    <a:cubicBezTo>
                      <a:pt x="833" y="1664"/>
                      <a:pt x="611" y="1442"/>
                      <a:pt x="611" y="1165"/>
                    </a:cubicBezTo>
                    <a:cubicBezTo>
                      <a:pt x="611" y="829"/>
                      <a:pt x="887" y="619"/>
                      <a:pt x="1170" y="619"/>
                    </a:cubicBezTo>
                    <a:close/>
                    <a:moveTo>
                      <a:pt x="1165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837"/>
                      <a:pt x="553" y="2282"/>
                      <a:pt x="1134" y="2282"/>
                    </a:cubicBezTo>
                    <a:cubicBezTo>
                      <a:pt x="1417" y="2282"/>
                      <a:pt x="1706" y="2177"/>
                      <a:pt x="1942" y="1941"/>
                    </a:cubicBezTo>
                    <a:cubicBezTo>
                      <a:pt x="2662" y="1221"/>
                      <a:pt x="2163" y="1"/>
                      <a:pt x="11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9"/>
              <p:cNvSpPr/>
              <p:nvPr/>
            </p:nvSpPr>
            <p:spPr>
              <a:xfrm>
                <a:off x="5563238" y="409147"/>
                <a:ext cx="184070" cy="184070"/>
              </a:xfrm>
              <a:custGeom>
                <a:rect b="b" l="l" r="r" t="t"/>
                <a:pathLst>
                  <a:path extrusionOk="0" h="2275" w="2275">
                    <a:moveTo>
                      <a:pt x="1110" y="611"/>
                    </a:moveTo>
                    <a:cubicBezTo>
                      <a:pt x="1443" y="611"/>
                      <a:pt x="1664" y="833"/>
                      <a:pt x="1664" y="1165"/>
                    </a:cubicBezTo>
                    <a:cubicBezTo>
                      <a:pt x="1664" y="1443"/>
                      <a:pt x="1443" y="1664"/>
                      <a:pt x="1110" y="1664"/>
                    </a:cubicBezTo>
                    <a:cubicBezTo>
                      <a:pt x="833" y="1664"/>
                      <a:pt x="611" y="1443"/>
                      <a:pt x="611" y="1165"/>
                    </a:cubicBezTo>
                    <a:cubicBezTo>
                      <a:pt x="611" y="833"/>
                      <a:pt x="833" y="611"/>
                      <a:pt x="1110" y="611"/>
                    </a:cubicBezTo>
                    <a:close/>
                    <a:moveTo>
                      <a:pt x="1110" y="1"/>
                    </a:moveTo>
                    <a:cubicBezTo>
                      <a:pt x="500" y="1"/>
                      <a:pt x="1" y="500"/>
                      <a:pt x="1" y="1165"/>
                    </a:cubicBezTo>
                    <a:cubicBezTo>
                      <a:pt x="1" y="1775"/>
                      <a:pt x="500" y="2274"/>
                      <a:pt x="1110" y="2274"/>
                    </a:cubicBezTo>
                    <a:cubicBezTo>
                      <a:pt x="1775" y="2274"/>
                      <a:pt x="2274" y="1775"/>
                      <a:pt x="2274" y="1165"/>
                    </a:cubicBezTo>
                    <a:cubicBezTo>
                      <a:pt x="2274" y="500"/>
                      <a:pt x="1775" y="1"/>
                      <a:pt x="11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9"/>
              <p:cNvSpPr/>
              <p:nvPr/>
            </p:nvSpPr>
            <p:spPr>
              <a:xfrm>
                <a:off x="5630555" y="570724"/>
                <a:ext cx="4262258" cy="4432735"/>
              </a:xfrm>
              <a:custGeom>
                <a:rect b="b" l="l" r="r" t="t"/>
                <a:pathLst>
                  <a:path extrusionOk="0" h="54786" w="52679">
                    <a:moveTo>
                      <a:pt x="1" y="0"/>
                    </a:moveTo>
                    <a:lnTo>
                      <a:pt x="1" y="15027"/>
                    </a:lnTo>
                    <a:lnTo>
                      <a:pt x="22902" y="37929"/>
                    </a:lnTo>
                    <a:lnTo>
                      <a:pt x="22957" y="38040"/>
                    </a:lnTo>
                    <a:lnTo>
                      <a:pt x="35489" y="38040"/>
                    </a:lnTo>
                    <a:lnTo>
                      <a:pt x="52235" y="54786"/>
                    </a:lnTo>
                    <a:lnTo>
                      <a:pt x="52679" y="54398"/>
                    </a:lnTo>
                    <a:lnTo>
                      <a:pt x="35822" y="37541"/>
                    </a:lnTo>
                    <a:lnTo>
                      <a:pt x="35711" y="37430"/>
                    </a:lnTo>
                    <a:lnTo>
                      <a:pt x="23235" y="37430"/>
                    </a:lnTo>
                    <a:lnTo>
                      <a:pt x="611" y="14806"/>
                    </a:lnTo>
                    <a:lnTo>
                      <a:pt x="6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9"/>
              <p:cNvSpPr/>
              <p:nvPr/>
            </p:nvSpPr>
            <p:spPr>
              <a:xfrm>
                <a:off x="6043358" y="2181400"/>
                <a:ext cx="1135167" cy="1130636"/>
              </a:xfrm>
              <a:custGeom>
                <a:rect b="b" l="l" r="r" t="t"/>
                <a:pathLst>
                  <a:path extrusionOk="0" h="13974" w="14030">
                    <a:moveTo>
                      <a:pt x="0" y="0"/>
                    </a:moveTo>
                    <a:lnTo>
                      <a:pt x="0" y="6211"/>
                    </a:lnTo>
                    <a:lnTo>
                      <a:pt x="7708" y="13974"/>
                    </a:lnTo>
                    <a:lnTo>
                      <a:pt x="14029" y="13974"/>
                    </a:lnTo>
                    <a:lnTo>
                      <a:pt x="14029" y="13697"/>
                    </a:lnTo>
                    <a:lnTo>
                      <a:pt x="7819" y="13697"/>
                    </a:lnTo>
                    <a:lnTo>
                      <a:pt x="222" y="6155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>
              <a:off x="7031838" y="1257845"/>
              <a:ext cx="287456" cy="287456"/>
              <a:chOff x="9708823" y="3047299"/>
              <a:chExt cx="188520" cy="188520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9789572" y="3047299"/>
                <a:ext cx="31474" cy="188520"/>
              </a:xfrm>
              <a:custGeom>
                <a:rect b="b" l="l" r="r" t="t"/>
                <a:pathLst>
                  <a:path extrusionOk="0" h="2330" w="389">
                    <a:moveTo>
                      <a:pt x="1" y="0"/>
                    </a:moveTo>
                    <a:lnTo>
                      <a:pt x="1" y="2329"/>
                    </a:lnTo>
                    <a:lnTo>
                      <a:pt x="389" y="2329"/>
                    </a:lnTo>
                    <a:lnTo>
                      <a:pt x="3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9"/>
              <p:cNvSpPr/>
              <p:nvPr/>
            </p:nvSpPr>
            <p:spPr>
              <a:xfrm>
                <a:off x="9708823" y="3128047"/>
                <a:ext cx="188520" cy="27024"/>
              </a:xfrm>
              <a:custGeom>
                <a:rect b="b" l="l" r="r" t="t"/>
                <a:pathLst>
                  <a:path extrusionOk="0" h="334" w="2330">
                    <a:moveTo>
                      <a:pt x="1" y="0"/>
                    </a:moveTo>
                    <a:lnTo>
                      <a:pt x="1" y="333"/>
                    </a:lnTo>
                    <a:lnTo>
                      <a:pt x="2329" y="333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9"/>
            <p:cNvGrpSpPr/>
            <p:nvPr/>
          </p:nvGrpSpPr>
          <p:grpSpPr>
            <a:xfrm>
              <a:off x="8049231" y="4543486"/>
              <a:ext cx="744777" cy="130184"/>
              <a:chOff x="8829494" y="3047299"/>
              <a:chExt cx="744777" cy="130184"/>
            </a:xfrm>
          </p:grpSpPr>
          <p:sp>
            <p:nvSpPr>
              <p:cNvPr id="283" name="Google Shape;283;p9"/>
              <p:cNvSpPr/>
              <p:nvPr/>
            </p:nvSpPr>
            <p:spPr>
              <a:xfrm>
                <a:off x="9390281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9"/>
              <p:cNvSpPr/>
              <p:nvPr/>
            </p:nvSpPr>
            <p:spPr>
              <a:xfrm>
                <a:off x="9246746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9"/>
              <p:cNvSpPr/>
              <p:nvPr/>
            </p:nvSpPr>
            <p:spPr>
              <a:xfrm>
                <a:off x="9107662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9"/>
              <p:cNvSpPr/>
              <p:nvPr/>
            </p:nvSpPr>
            <p:spPr>
              <a:xfrm>
                <a:off x="8968578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9"/>
              <p:cNvSpPr/>
              <p:nvPr/>
            </p:nvSpPr>
            <p:spPr>
              <a:xfrm>
                <a:off x="8829494" y="3047299"/>
                <a:ext cx="183989" cy="130184"/>
              </a:xfrm>
              <a:custGeom>
                <a:rect b="b" l="l" r="r" t="t"/>
                <a:pathLst>
                  <a:path extrusionOk="0" h="1609" w="2274">
                    <a:moveTo>
                      <a:pt x="1331" y="0"/>
                    </a:moveTo>
                    <a:lnTo>
                      <a:pt x="0" y="1608"/>
                    </a:lnTo>
                    <a:lnTo>
                      <a:pt x="943" y="1608"/>
                    </a:lnTo>
                    <a:lnTo>
                      <a:pt x="22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9"/>
            <p:cNvGrpSpPr/>
            <p:nvPr/>
          </p:nvGrpSpPr>
          <p:grpSpPr>
            <a:xfrm>
              <a:off x="5025311" y="4581842"/>
              <a:ext cx="653177" cy="53475"/>
              <a:chOff x="8407710" y="3361310"/>
              <a:chExt cx="713464" cy="58417"/>
            </a:xfrm>
          </p:grpSpPr>
          <p:sp>
            <p:nvSpPr>
              <p:cNvPr id="289" name="Google Shape;289;p9"/>
              <p:cNvSpPr/>
              <p:nvPr/>
            </p:nvSpPr>
            <p:spPr>
              <a:xfrm>
                <a:off x="8766626" y="3361310"/>
                <a:ext cx="354548" cy="58417"/>
              </a:xfrm>
              <a:custGeom>
                <a:rect b="b" l="l" r="r" t="t"/>
                <a:pathLst>
                  <a:path extrusionOk="0" h="722" w="4382">
                    <a:moveTo>
                      <a:pt x="1" y="1"/>
                    </a:moveTo>
                    <a:lnTo>
                      <a:pt x="1" y="722"/>
                    </a:lnTo>
                    <a:lnTo>
                      <a:pt x="4381" y="722"/>
                    </a:lnTo>
                    <a:lnTo>
                      <a:pt x="438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51" y="3361310"/>
                <a:ext cx="175089" cy="58417"/>
              </a:xfrm>
              <a:custGeom>
                <a:rect b="b" l="l" r="r" t="t"/>
                <a:pathLst>
                  <a:path extrusionOk="0" h="722" w="2164">
                    <a:moveTo>
                      <a:pt x="1" y="1"/>
                    </a:moveTo>
                    <a:lnTo>
                      <a:pt x="1" y="722"/>
                    </a:lnTo>
                    <a:lnTo>
                      <a:pt x="2164" y="722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407710" y="3361310"/>
                <a:ext cx="58417" cy="58417"/>
              </a:xfrm>
              <a:custGeom>
                <a:rect b="b" l="l" r="r" t="t"/>
                <a:pathLst>
                  <a:path extrusionOk="0" h="722" w="722">
                    <a:moveTo>
                      <a:pt x="1" y="1"/>
                    </a:moveTo>
                    <a:lnTo>
                      <a:pt x="1" y="722"/>
                    </a:lnTo>
                    <a:lnTo>
                      <a:pt x="722" y="72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9"/>
            <p:cNvGrpSpPr/>
            <p:nvPr/>
          </p:nvGrpSpPr>
          <p:grpSpPr>
            <a:xfrm>
              <a:off x="7515400" y="2572981"/>
              <a:ext cx="2523342" cy="810715"/>
              <a:chOff x="7683442" y="2402007"/>
              <a:chExt cx="2595230" cy="833811"/>
            </a:xfrm>
          </p:grpSpPr>
          <p:sp>
            <p:nvSpPr>
              <p:cNvPr id="293" name="Google Shape;293;p9"/>
              <p:cNvSpPr/>
              <p:nvPr/>
            </p:nvSpPr>
            <p:spPr>
              <a:xfrm>
                <a:off x="7810998" y="2504392"/>
                <a:ext cx="2467674" cy="731426"/>
              </a:xfrm>
              <a:custGeom>
                <a:rect b="b" l="l" r="r" t="t"/>
                <a:pathLst>
                  <a:path extrusionOk="0" h="9040" w="30499">
                    <a:moveTo>
                      <a:pt x="278" y="1"/>
                    </a:moveTo>
                    <a:lnTo>
                      <a:pt x="1" y="278"/>
                    </a:lnTo>
                    <a:lnTo>
                      <a:pt x="3383" y="3660"/>
                    </a:lnTo>
                    <a:lnTo>
                      <a:pt x="24898" y="3660"/>
                    </a:lnTo>
                    <a:lnTo>
                      <a:pt x="30222" y="9039"/>
                    </a:lnTo>
                    <a:lnTo>
                      <a:pt x="30499" y="8762"/>
                    </a:lnTo>
                    <a:lnTo>
                      <a:pt x="25065" y="3272"/>
                    </a:lnTo>
                    <a:lnTo>
                      <a:pt x="3550" y="3272"/>
                    </a:lnTo>
                    <a:lnTo>
                      <a:pt x="27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7683442" y="2402007"/>
                <a:ext cx="163408" cy="140091"/>
              </a:xfrm>
              <a:custGeom>
                <a:rect b="b" l="l" r="r" t="t"/>
                <a:pathLst>
                  <a:path extrusionOk="0" h="2283" w="2663">
                    <a:moveTo>
                      <a:pt x="1498" y="563"/>
                    </a:moveTo>
                    <a:cubicBezTo>
                      <a:pt x="1830" y="563"/>
                      <a:pt x="2052" y="840"/>
                      <a:pt x="2052" y="1118"/>
                    </a:cubicBezTo>
                    <a:cubicBezTo>
                      <a:pt x="2052" y="1454"/>
                      <a:pt x="1776" y="1664"/>
                      <a:pt x="1494" y="1664"/>
                    </a:cubicBezTo>
                    <a:cubicBezTo>
                      <a:pt x="1357" y="1664"/>
                      <a:pt x="1218" y="1615"/>
                      <a:pt x="1110" y="1506"/>
                    </a:cubicBezTo>
                    <a:cubicBezTo>
                      <a:pt x="777" y="1173"/>
                      <a:pt x="999" y="563"/>
                      <a:pt x="1498" y="563"/>
                    </a:cubicBezTo>
                    <a:close/>
                    <a:moveTo>
                      <a:pt x="1529" y="0"/>
                    </a:moveTo>
                    <a:cubicBezTo>
                      <a:pt x="1246" y="0"/>
                      <a:pt x="957" y="106"/>
                      <a:pt x="721" y="341"/>
                    </a:cubicBezTo>
                    <a:cubicBezTo>
                      <a:pt x="1" y="1007"/>
                      <a:pt x="500" y="2282"/>
                      <a:pt x="1498" y="2282"/>
                    </a:cubicBezTo>
                    <a:cubicBezTo>
                      <a:pt x="2108" y="2282"/>
                      <a:pt x="2662" y="1728"/>
                      <a:pt x="2662" y="1118"/>
                    </a:cubicBezTo>
                    <a:cubicBezTo>
                      <a:pt x="2662" y="446"/>
                      <a:pt x="2110" y="0"/>
                      <a:pt x="15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/>
          <p:nvPr>
            <p:ph type="title"/>
          </p:nvPr>
        </p:nvSpPr>
        <p:spPr>
          <a:xfrm>
            <a:off x="720000" y="387600"/>
            <a:ext cx="5781300" cy="1014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redoka One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redoka One"/>
              <a:buNone/>
              <a:defRPr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Orbitron"/>
              <a:buNone/>
              <a:defRPr b="1" sz="30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rbitron"/>
              <a:buNone/>
              <a:defRPr b="1" sz="3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■"/>
              <a:defRPr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2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2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2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.xml"/><Relationship Id="rId4" Type="http://schemas.openxmlformats.org/officeDocument/2006/relationships/image" Target="../media/image40.png"/><Relationship Id="rId5" Type="http://schemas.openxmlformats.org/officeDocument/2006/relationships/image" Target="../media/image39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3.xml"/><Relationship Id="rId4" Type="http://schemas.openxmlformats.org/officeDocument/2006/relationships/image" Target="../media/image40.png"/><Relationship Id="rId5" Type="http://schemas.openxmlformats.org/officeDocument/2006/relationships/image" Target="../media/image3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4.xml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3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5.xml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7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27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7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27"/>
          <p:cNvSpPr txBox="1"/>
          <p:nvPr>
            <p:ph type="ctrTitle"/>
          </p:nvPr>
        </p:nvSpPr>
        <p:spPr>
          <a:xfrm>
            <a:off x="1296163" y="1263600"/>
            <a:ext cx="6551700" cy="21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</a:t>
            </a:r>
            <a:r>
              <a:rPr lang="en"/>
              <a:t>Ê NÃO É UM BOT</a:t>
            </a:r>
            <a:endParaRPr/>
          </a:p>
        </p:txBody>
      </p:sp>
      <p:sp>
        <p:nvSpPr>
          <p:cNvPr id="826" name="Google Shape;826;p27"/>
          <p:cNvSpPr txBox="1"/>
          <p:nvPr>
            <p:ph idx="1" type="subTitle"/>
          </p:nvPr>
        </p:nvSpPr>
        <p:spPr>
          <a:xfrm>
            <a:off x="1296138" y="3416400"/>
            <a:ext cx="65517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 que ninguém te conta sobre desenvolvimento profissional</a:t>
            </a:r>
            <a:endParaRPr/>
          </a:p>
        </p:txBody>
      </p:sp>
      <p:grpSp>
        <p:nvGrpSpPr>
          <p:cNvPr id="827" name="Google Shape;827;p27"/>
          <p:cNvGrpSpPr/>
          <p:nvPr/>
        </p:nvGrpSpPr>
        <p:grpSpPr>
          <a:xfrm>
            <a:off x="888012" y="1440674"/>
            <a:ext cx="300359" cy="299855"/>
            <a:chOff x="1466575" y="2391250"/>
            <a:chExt cx="59575" cy="59475"/>
          </a:xfrm>
        </p:grpSpPr>
        <p:sp>
          <p:nvSpPr>
            <p:cNvPr id="828" name="Google Shape;828;p27"/>
            <p:cNvSpPr/>
            <p:nvPr/>
          </p:nvSpPr>
          <p:spPr>
            <a:xfrm>
              <a:off x="1491600" y="2391250"/>
              <a:ext cx="9425" cy="59475"/>
            </a:xfrm>
            <a:custGeom>
              <a:rect b="b" l="l" r="r" t="t"/>
              <a:pathLst>
                <a:path extrusionOk="0" h="2379" w="377">
                  <a:moveTo>
                    <a:pt x="0" y="1"/>
                  </a:moveTo>
                  <a:lnTo>
                    <a:pt x="0" y="2379"/>
                  </a:lnTo>
                  <a:lnTo>
                    <a:pt x="377" y="2379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1466575" y="2416275"/>
              <a:ext cx="59575" cy="9425"/>
            </a:xfrm>
            <a:custGeom>
              <a:rect b="b" l="l" r="r" t="t"/>
              <a:pathLst>
                <a:path extrusionOk="0" h="377" w="2383">
                  <a:moveTo>
                    <a:pt x="1" y="1"/>
                  </a:moveTo>
                  <a:lnTo>
                    <a:pt x="1" y="377"/>
                  </a:lnTo>
                  <a:lnTo>
                    <a:pt x="2382" y="377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0" name="Google Shape;830;p27" title="64df081a6b0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76" y="3565495"/>
            <a:ext cx="1421374" cy="14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Sua Squad est</a:t>
            </a:r>
            <a:r>
              <a:rPr lang="en"/>
              <a:t>á tranquila?</a:t>
            </a:r>
            <a:endParaRPr/>
          </a:p>
        </p:txBody>
      </p:sp>
      <p:pic>
        <p:nvPicPr>
          <p:cNvPr id="930" name="Google Shape;930;p36" title="64df081a6b0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11001" y="3555345"/>
            <a:ext cx="1421374" cy="14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31" name="Google Shape;9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5561" y="1192175"/>
            <a:ext cx="4752900" cy="2673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7"/>
          <p:cNvSpPr txBox="1"/>
          <p:nvPr>
            <p:ph type="title"/>
          </p:nvPr>
        </p:nvSpPr>
        <p:spPr>
          <a:xfrm>
            <a:off x="756550" y="1435082"/>
            <a:ext cx="74997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328.000.000</a:t>
            </a:r>
            <a:endParaRPr/>
          </a:p>
        </p:txBody>
      </p:sp>
      <p:sp>
        <p:nvSpPr>
          <p:cNvPr id="937" name="Google Shape;937;p37"/>
          <p:cNvSpPr txBox="1"/>
          <p:nvPr>
            <p:ph idx="1" type="subTitle"/>
          </p:nvPr>
        </p:nvSpPr>
        <p:spPr>
          <a:xfrm flipH="1">
            <a:off x="822300" y="2899240"/>
            <a:ext cx="74997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Em 2019, a OMS indicou que 328 milhões de pessoas no mundo possuíam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algum transtorno de ansiedade</a:t>
            </a:r>
            <a:br>
              <a:rPr lang="en" sz="1500"/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8"/>
          <p:cNvSpPr txBox="1"/>
          <p:nvPr>
            <p:ph type="title"/>
          </p:nvPr>
        </p:nvSpPr>
        <p:spPr>
          <a:xfrm>
            <a:off x="822150" y="1854957"/>
            <a:ext cx="74997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18.600.000 </a:t>
            </a:r>
            <a:endParaRPr/>
          </a:p>
        </p:txBody>
      </p:sp>
      <p:sp>
        <p:nvSpPr>
          <p:cNvPr id="943" name="Google Shape;943;p38"/>
          <p:cNvSpPr txBox="1"/>
          <p:nvPr>
            <p:ph idx="1" type="subTitle"/>
          </p:nvPr>
        </p:nvSpPr>
        <p:spPr>
          <a:xfrm flipH="1">
            <a:off x="822150" y="3319090"/>
            <a:ext cx="74997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No mesmo: segundo a OMS, 18,6 milhões de brasileiros (</a:t>
            </a:r>
            <a:r>
              <a:rPr b="1" lang="en" sz="1500"/>
              <a:t>ou 9,3% de sua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população</a:t>
            </a:r>
            <a:r>
              <a:rPr lang="en" sz="1500"/>
              <a:t>) padeciam desse mal.</a:t>
            </a:r>
            <a:br>
              <a:rPr lang="en" sz="1500"/>
            </a:b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06250"/>
            <a:ext cx="8839198" cy="2345204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39"/>
          <p:cNvSpPr txBox="1"/>
          <p:nvPr/>
        </p:nvSpPr>
        <p:spPr>
          <a:xfrm>
            <a:off x="1670775" y="4243475"/>
            <a:ext cx="5255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Inquérito Telefônico de Fatores de Risco para Doenças Crônicas não Transmissíveis em Tempos de Pandemia - Covitel 2023</a:t>
            </a:r>
            <a:b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46" y="64300"/>
            <a:ext cx="317010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5" name="Google Shape;955;p40"/>
          <p:cNvGrpSpPr/>
          <p:nvPr/>
        </p:nvGrpSpPr>
        <p:grpSpPr>
          <a:xfrm>
            <a:off x="3369454" y="683890"/>
            <a:ext cx="5887047" cy="2590310"/>
            <a:chOff x="3369454" y="683890"/>
            <a:chExt cx="5887047" cy="2590310"/>
          </a:xfrm>
        </p:grpSpPr>
        <p:cxnSp>
          <p:nvCxnSpPr>
            <p:cNvPr id="956" name="Google Shape;956;p40"/>
            <p:cNvCxnSpPr/>
            <p:nvPr/>
          </p:nvCxnSpPr>
          <p:spPr>
            <a:xfrm flipH="1" rot="10800000">
              <a:off x="3369454" y="2613600"/>
              <a:ext cx="775800" cy="660600"/>
            </a:xfrm>
            <a:prstGeom prst="straightConnector1">
              <a:avLst/>
            </a:prstGeom>
            <a:noFill/>
            <a:ln cap="flat" cmpd="sng" w="19050">
              <a:solidFill>
                <a:srgbClr val="0B57D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957" name="Google Shape;957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81950" y="683890"/>
              <a:ext cx="5774551" cy="17360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8" name="Google Shape;958;p40"/>
          <p:cNvSpPr txBox="1"/>
          <p:nvPr>
            <p:ph type="title"/>
          </p:nvPr>
        </p:nvSpPr>
        <p:spPr>
          <a:xfrm>
            <a:off x="3297150" y="3101975"/>
            <a:ext cx="4953900" cy="11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 machismo também impacta sua saúde mental, homem cisgenero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Outros reflexos </a:t>
            </a:r>
            <a:endParaRPr/>
          </a:p>
        </p:txBody>
      </p:sp>
      <p:sp>
        <p:nvSpPr>
          <p:cNvPr id="964" name="Google Shape;964;p41"/>
          <p:cNvSpPr txBox="1"/>
          <p:nvPr/>
        </p:nvSpPr>
        <p:spPr>
          <a:xfrm>
            <a:off x="583850" y="1400325"/>
            <a:ext cx="81018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NR-1 agora exige avaliação de riscos psicossociais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Ou seja: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burnout,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sobrecarga,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metas abusivas,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gestão violenta,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ritmos impossíveis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não são  problemas individuais — são </a:t>
            </a:r>
            <a:r>
              <a:rPr b="1"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riscos ocupacionais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2"/>
          <p:cNvSpPr txBox="1"/>
          <p:nvPr>
            <p:ph type="title"/>
          </p:nvPr>
        </p:nvSpPr>
        <p:spPr>
          <a:xfrm>
            <a:off x="1320300" y="2096625"/>
            <a:ext cx="69288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cansaço não é falha individual</a:t>
            </a:r>
            <a:endParaRPr/>
          </a:p>
        </p:txBody>
      </p:sp>
      <p:sp>
        <p:nvSpPr>
          <p:cNvPr id="970" name="Google Shape;970;p42"/>
          <p:cNvSpPr txBox="1"/>
          <p:nvPr>
            <p:ph idx="2" type="title"/>
          </p:nvPr>
        </p:nvSpPr>
        <p:spPr>
          <a:xfrm>
            <a:off x="3915450" y="1163050"/>
            <a:ext cx="155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71" name="Google Shape;971;p42"/>
          <p:cNvSpPr txBox="1"/>
          <p:nvPr>
            <p:ph idx="1" type="subTitle"/>
          </p:nvPr>
        </p:nvSpPr>
        <p:spPr>
          <a:xfrm>
            <a:off x="2885925" y="3384850"/>
            <a:ext cx="37143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</a:t>
            </a:r>
            <a:r>
              <a:rPr lang="en"/>
              <a:t> produção social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3"/>
          <p:cNvSpPr txBox="1"/>
          <p:nvPr>
            <p:ph type="title"/>
          </p:nvPr>
        </p:nvSpPr>
        <p:spPr>
          <a:xfrm>
            <a:off x="140250" y="1261975"/>
            <a:ext cx="4261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Culpa por descansar</a:t>
            </a:r>
            <a:endParaRPr sz="2100"/>
          </a:p>
        </p:txBody>
      </p:sp>
      <p:pic>
        <p:nvPicPr>
          <p:cNvPr descr="Gráfico de respostas do Google Formulários. Título da pergunta: Você já sentiu culpa por descansar ou não estar estudando/codando?. Número de respostas: 36 respostas." id="977" name="Google Shape;977;p43" title="Você já sentiu culpa por descansar ou não estar estudando/codando?"/>
          <p:cNvPicPr preferRelativeResize="0"/>
          <p:nvPr/>
        </p:nvPicPr>
        <p:blipFill rotWithShape="1">
          <a:blip r:embed="rId4">
            <a:alphaModFix/>
          </a:blip>
          <a:srcRect b="5236" l="17296" r="25409" t="23614"/>
          <a:stretch/>
        </p:blipFill>
        <p:spPr>
          <a:xfrm>
            <a:off x="0" y="1733148"/>
            <a:ext cx="4542000" cy="2374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Gráfico de respostas do Google Formulários. Título da pergunta: Você já se sentiu esgotado(a) por causa do trabalho ou estudos em tecnologia?. Número de respostas: 36 respostas." id="978" name="Google Shape;978;p43" title="Você já se sentiu esgotado(a) por causa do trabalho ou estudos em tecnologia?"/>
          <p:cNvPicPr preferRelativeResize="0"/>
          <p:nvPr/>
        </p:nvPicPr>
        <p:blipFill rotWithShape="1">
          <a:blip r:embed="rId5">
            <a:alphaModFix/>
          </a:blip>
          <a:srcRect b="6112" l="18568" r="20887" t="24500"/>
          <a:stretch/>
        </p:blipFill>
        <p:spPr>
          <a:xfrm>
            <a:off x="4746350" y="3003950"/>
            <a:ext cx="4261500" cy="2055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9" name="Google Shape;979;p43"/>
          <p:cNvSpPr txBox="1"/>
          <p:nvPr>
            <p:ph type="title"/>
          </p:nvPr>
        </p:nvSpPr>
        <p:spPr>
          <a:xfrm>
            <a:off x="4663750" y="2563075"/>
            <a:ext cx="42615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Sensação</a:t>
            </a:r>
            <a:r>
              <a:rPr lang="en" sz="2100"/>
              <a:t> de esgotamento</a:t>
            </a:r>
            <a:endParaRPr sz="2100"/>
          </a:p>
        </p:txBody>
      </p:sp>
      <p:sp>
        <p:nvSpPr>
          <p:cNvPr id="980" name="Google Shape;980;p43"/>
          <p:cNvSpPr txBox="1"/>
          <p:nvPr/>
        </p:nvSpPr>
        <p:spPr>
          <a:xfrm>
            <a:off x="0" y="23955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Conhecendo nossos respondentes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</a:t>
            </a:r>
            <a:r>
              <a:rPr lang="en"/>
              <a:t>ê já se </a:t>
            </a:r>
            <a:r>
              <a:rPr lang="en"/>
              <a:t>comparou</a:t>
            </a:r>
            <a:r>
              <a:rPr lang="en"/>
              <a:t>?</a:t>
            </a:r>
            <a:endParaRPr/>
          </a:p>
        </p:txBody>
      </p:sp>
      <p:pic>
        <p:nvPicPr>
          <p:cNvPr id="986" name="Google Shape;986;p44" title="64df081a6b0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11001" y="3555345"/>
            <a:ext cx="1421374" cy="14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7" name="Google Shape;987;p44"/>
          <p:cNvPicPr preferRelativeResize="0"/>
          <p:nvPr/>
        </p:nvPicPr>
        <p:blipFill rotWithShape="1">
          <a:blip r:embed="rId4">
            <a:alphaModFix/>
          </a:blip>
          <a:srcRect b="0" l="377" r="387" t="0"/>
          <a:stretch/>
        </p:blipFill>
        <p:spPr>
          <a:xfrm>
            <a:off x="2195561" y="1192175"/>
            <a:ext cx="4752900" cy="2673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Não é exceção: é sintoma</a:t>
            </a:r>
            <a:endParaRPr/>
          </a:p>
        </p:txBody>
      </p:sp>
      <p:sp>
        <p:nvSpPr>
          <p:cNvPr id="993" name="Google Shape;993;p45"/>
          <p:cNvSpPr txBox="1"/>
          <p:nvPr/>
        </p:nvSpPr>
        <p:spPr>
          <a:xfrm>
            <a:off x="896875" y="1400350"/>
            <a:ext cx="56112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Vygotsky 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“A subjetividade é construída no encontro com o mundo.”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Cansaço hoje não é exceção — é sintoma. Não é desorganização pessoal — é estrutura.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Byung-Chul Han 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“O sujeito de desempenho é vítima e carrasco de si mesmo.”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4" name="Google Shape;9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788" y="1161788"/>
            <a:ext cx="1476375" cy="175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750" y="3176475"/>
            <a:ext cx="1716450" cy="1620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8"/>
          <p:cNvSpPr txBox="1"/>
          <p:nvPr>
            <p:ph type="title"/>
          </p:nvPr>
        </p:nvSpPr>
        <p:spPr>
          <a:xfrm>
            <a:off x="683120" y="2335650"/>
            <a:ext cx="4732500" cy="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 </a:t>
            </a:r>
            <a:r>
              <a:rPr lang="en"/>
              <a:t>encontro</a:t>
            </a:r>
            <a:r>
              <a:rPr lang="en"/>
              <a:t> nasce do desencontro</a:t>
            </a:r>
            <a:endParaRPr/>
          </a:p>
        </p:txBody>
      </p:sp>
      <p:pic>
        <p:nvPicPr>
          <p:cNvPr descr="Wall-E Animated Film on Environmental Themes PNG File | PNG All" id="836" name="Google Shape;8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51622" y="1482500"/>
            <a:ext cx="3445450" cy="37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</a:t>
            </a:r>
            <a:r>
              <a:rPr lang="en"/>
              <a:t>ê não é Super</a:t>
            </a:r>
            <a:endParaRPr/>
          </a:p>
        </p:txBody>
      </p:sp>
      <p:pic>
        <p:nvPicPr>
          <p:cNvPr id="1001" name="Google Shape;1001;p46" title="64df081a6b0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11001" y="3555345"/>
            <a:ext cx="1421374" cy="14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2" name="Google Shape;100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5561" y="1192175"/>
            <a:ext cx="4752900" cy="2673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7"/>
          <p:cNvSpPr txBox="1"/>
          <p:nvPr/>
        </p:nvSpPr>
        <p:spPr>
          <a:xfrm>
            <a:off x="0" y="23955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Isso tem nome: </a:t>
            </a:r>
            <a:r>
              <a:rPr b="1" lang="en" sz="2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subjetivação</a:t>
            </a:r>
            <a:r>
              <a:rPr b="1" lang="en" sz="2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 neoliberal</a:t>
            </a:r>
            <a:endParaRPr/>
          </a:p>
        </p:txBody>
      </p:sp>
      <p:pic>
        <p:nvPicPr>
          <p:cNvPr descr="Gráfico de respostas do Google Formulários. Título da pergunta: Você já sentiu que seu valor pessoal está ligado diretamente ao seu desempenho profissional? . Número de respostas: 36 respostas." id="1008" name="Google Shape;1008;p47" title="Você já sentiu que seu valor pessoal está ligado diretamente ao seu desempenho profissional? 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00"/>
            <a:ext cx="4761300" cy="22644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Gráfico de respostas do Google Formulários. Título da pergunta: Você sente que está vivendo ou sobrevivendo no seu dia a dia?. Número de respostas: 36 respostas." id="1009" name="Google Shape;1009;p47" title="Você sente que está vivendo ou sobrevivendo no seu dia a dia?"/>
          <p:cNvPicPr preferRelativeResize="0"/>
          <p:nvPr/>
        </p:nvPicPr>
        <p:blipFill rotWithShape="1">
          <a:blip r:embed="rId4">
            <a:alphaModFix/>
          </a:blip>
          <a:srcRect b="5670" l="18324" r="17222" t="24060"/>
          <a:stretch/>
        </p:blipFill>
        <p:spPr>
          <a:xfrm>
            <a:off x="4555041" y="3132400"/>
            <a:ext cx="4382700" cy="2011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0" name="Google Shape;1010;p47"/>
          <p:cNvSpPr txBox="1"/>
          <p:nvPr/>
        </p:nvSpPr>
        <p:spPr>
          <a:xfrm>
            <a:off x="4836950" y="2624500"/>
            <a:ext cx="421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Vivendo ou Sobrevivendo</a:t>
            </a:r>
            <a:endParaRPr b="1" sz="2100">
              <a:solidFill>
                <a:schemeClr val="lt1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</a:t>
            </a:r>
            <a:r>
              <a:rPr lang="en"/>
              <a:t>ê já tentou aprender </a:t>
            </a:r>
            <a:r>
              <a:rPr lang="en"/>
              <a:t>tudo</a:t>
            </a:r>
            <a:r>
              <a:rPr lang="en"/>
              <a:t>?</a:t>
            </a:r>
            <a:endParaRPr/>
          </a:p>
        </p:txBody>
      </p:sp>
      <p:pic>
        <p:nvPicPr>
          <p:cNvPr id="1016" name="Google Shape;1016;p48" title="64df081a6b0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1001" y="3555345"/>
            <a:ext cx="1421374" cy="14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7" name="Google Shape;1017;p48"/>
          <p:cNvPicPr preferRelativeResize="0"/>
          <p:nvPr/>
        </p:nvPicPr>
        <p:blipFill rotWithShape="1">
          <a:blip r:embed="rId5">
            <a:alphaModFix/>
          </a:blip>
          <a:srcRect b="0" l="2107" r="2116" t="0"/>
          <a:stretch/>
        </p:blipFill>
        <p:spPr>
          <a:xfrm>
            <a:off x="2195561" y="1192175"/>
            <a:ext cx="4752900" cy="2673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9"/>
          <p:cNvSpPr txBox="1"/>
          <p:nvPr>
            <p:ph type="title"/>
          </p:nvPr>
        </p:nvSpPr>
        <p:spPr>
          <a:xfrm>
            <a:off x="1320300" y="2096625"/>
            <a:ext cx="69288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 como confluir</a:t>
            </a:r>
            <a:endParaRPr/>
          </a:p>
        </p:txBody>
      </p:sp>
      <p:sp>
        <p:nvSpPr>
          <p:cNvPr id="1023" name="Google Shape;1023;p49"/>
          <p:cNvSpPr txBox="1"/>
          <p:nvPr>
            <p:ph idx="2" type="title"/>
          </p:nvPr>
        </p:nvSpPr>
        <p:spPr>
          <a:xfrm>
            <a:off x="3915450" y="1163050"/>
            <a:ext cx="155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descr="Humanoid Robot PNG Transparent Images Free Download | Vector Files | Pngtree" id="1024" name="Google Shape;10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92250"/>
            <a:ext cx="2251251" cy="22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5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Vamos falar sobre apatia?</a:t>
            </a:r>
            <a:endParaRPr/>
          </a:p>
        </p:txBody>
      </p:sp>
      <p:pic>
        <p:nvPicPr>
          <p:cNvPr id="1030" name="Google Shape;1030;p50" title="64df081a6b00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11001" y="3555345"/>
            <a:ext cx="1421374" cy="14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1" name="Google Shape;1031;p50"/>
          <p:cNvPicPr preferRelativeResize="0"/>
          <p:nvPr/>
        </p:nvPicPr>
        <p:blipFill rotWithShape="1">
          <a:blip r:embed="rId5">
            <a:alphaModFix/>
          </a:blip>
          <a:srcRect b="7389" l="0" r="0" t="7380"/>
          <a:stretch/>
        </p:blipFill>
        <p:spPr>
          <a:xfrm>
            <a:off x="2195561" y="1192175"/>
            <a:ext cx="4752900" cy="2673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direito à pausa — inclusive para manter a </a:t>
            </a:r>
            <a:r>
              <a:rPr lang="en"/>
              <a:t>alta performance </a:t>
            </a:r>
            <a:endParaRPr/>
          </a:p>
        </p:txBody>
      </p:sp>
      <p:sp>
        <p:nvSpPr>
          <p:cNvPr id="1037" name="Google Shape;1037;p51"/>
          <p:cNvSpPr txBox="1"/>
          <p:nvPr/>
        </p:nvSpPr>
        <p:spPr>
          <a:xfrm>
            <a:off x="912000" y="1748300"/>
            <a:ext cx="69219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Trabalhos complexos não queimam energia física: queimam funções executivas.</a:t>
            </a:r>
            <a:b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Essas funções não se recuperam produzindo: </a:t>
            </a: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recuperam pausando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Pausa, para quem trabalha com complexidade, não é “só” descanso: 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É parte essencial da arquitetura cognitiva.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obot Close Up PNG transparente - StickPNG" id="1038" name="Google Shape;10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875" y="300037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Pensa comigo:</a:t>
            </a:r>
            <a:endParaRPr/>
          </a:p>
        </p:txBody>
      </p:sp>
      <p:sp>
        <p:nvSpPr>
          <p:cNvPr id="1044" name="Google Shape;1044;p52"/>
          <p:cNvSpPr txBox="1"/>
          <p:nvPr/>
        </p:nvSpPr>
        <p:spPr>
          <a:xfrm>
            <a:off x="896875" y="1400350"/>
            <a:ext cx="3917100" cy="18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Stanford (2023), tarefas que envolvem: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modelagem mental,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tomada de decisão,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integração de múltiplas variáveis,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antecipação de bugs,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raciocínio lógico profundo,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criação de soluções inéditas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2"/>
          <p:cNvSpPr txBox="1"/>
          <p:nvPr/>
        </p:nvSpPr>
        <p:spPr>
          <a:xfrm>
            <a:off x="1192500" y="3629900"/>
            <a:ext cx="2046900" cy="41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ecursos executivos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2"/>
          <p:cNvSpPr/>
          <p:nvPr/>
        </p:nvSpPr>
        <p:spPr>
          <a:xfrm>
            <a:off x="5899850" y="2253775"/>
            <a:ext cx="1568100" cy="415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Pausa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2"/>
          <p:cNvSpPr/>
          <p:nvPr/>
        </p:nvSpPr>
        <p:spPr>
          <a:xfrm>
            <a:off x="4472900" y="3209350"/>
            <a:ext cx="4422000" cy="1135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consolidar informações,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reorganizar conexões,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resolver impasses lógicos que não destravavam,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gerar criatividade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obo png Imagens – Download Grátis no Freepik" id="1048" name="Google Shape;10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0652" y="-6"/>
            <a:ext cx="2155975" cy="26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Se o trabalho é sofisticado, o descanso também precisa ser</a:t>
            </a:r>
            <a:endParaRPr/>
          </a:p>
        </p:txBody>
      </p:sp>
      <p:sp>
        <p:nvSpPr>
          <p:cNvPr id="1054" name="Google Shape;1054;p53"/>
          <p:cNvSpPr txBox="1"/>
          <p:nvPr>
            <p:ph idx="2" type="subTitle"/>
          </p:nvPr>
        </p:nvSpPr>
        <p:spPr>
          <a:xfrm>
            <a:off x="831325" y="1995225"/>
            <a:ext cx="1889700" cy="9015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77125" lIns="77125" spcFirstLastPara="1" rIns="77125" wrap="square" tIns="7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Cansaço cognitivo</a:t>
            </a:r>
            <a:endParaRPr b="1" sz="1300"/>
          </a:p>
        </p:txBody>
      </p:sp>
      <p:sp>
        <p:nvSpPr>
          <p:cNvPr id="1055" name="Google Shape;1055;p53"/>
          <p:cNvSpPr txBox="1"/>
          <p:nvPr>
            <p:ph idx="2" type="subTitle"/>
          </p:nvPr>
        </p:nvSpPr>
        <p:spPr>
          <a:xfrm>
            <a:off x="831325" y="3098850"/>
            <a:ext cx="1889700" cy="9015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77125" lIns="77125" spcFirstLastPara="1" rIns="77125" wrap="square" tIns="7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Cansaço emocional</a:t>
            </a:r>
            <a:endParaRPr b="1" sz="1300"/>
          </a:p>
        </p:txBody>
      </p:sp>
      <p:sp>
        <p:nvSpPr>
          <p:cNvPr id="1056" name="Google Shape;1056;p53"/>
          <p:cNvSpPr txBox="1"/>
          <p:nvPr>
            <p:ph idx="2" type="subTitle"/>
          </p:nvPr>
        </p:nvSpPr>
        <p:spPr>
          <a:xfrm>
            <a:off x="831325" y="4234900"/>
            <a:ext cx="1889700" cy="8334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63400" lIns="63400" spcFirstLastPara="1" rIns="63400" wrap="square" tIns="6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Cansaço sensorial</a:t>
            </a:r>
            <a:endParaRPr b="1" sz="1300"/>
          </a:p>
        </p:txBody>
      </p:sp>
      <p:sp>
        <p:nvSpPr>
          <p:cNvPr id="1057" name="Google Shape;1057;p53"/>
          <p:cNvSpPr txBox="1"/>
          <p:nvPr>
            <p:ph idx="2" type="subTitle"/>
          </p:nvPr>
        </p:nvSpPr>
        <p:spPr>
          <a:xfrm>
            <a:off x="5185832" y="2597375"/>
            <a:ext cx="1889700" cy="7491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77125" lIns="77125" spcFirstLastPara="1" rIns="77125" wrap="square" tIns="7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Cansaço </a:t>
            </a:r>
            <a:r>
              <a:rPr b="1" lang="en" sz="1300"/>
              <a:t>relacional</a:t>
            </a:r>
            <a:endParaRPr b="1" sz="1300"/>
          </a:p>
        </p:txBody>
      </p:sp>
      <p:sp>
        <p:nvSpPr>
          <p:cNvPr id="1058" name="Google Shape;1058;p53"/>
          <p:cNvSpPr txBox="1"/>
          <p:nvPr>
            <p:ph idx="2" type="subTitle"/>
          </p:nvPr>
        </p:nvSpPr>
        <p:spPr>
          <a:xfrm>
            <a:off x="5229774" y="3668450"/>
            <a:ext cx="1889700" cy="833400"/>
          </a:xfrm>
          <a:prstGeom prst="rect">
            <a:avLst/>
          </a:prstGeom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63400" lIns="63400" spcFirstLastPara="1" rIns="63400" wrap="square" tIns="63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Cansaço </a:t>
            </a:r>
            <a:r>
              <a:rPr b="1" lang="en" sz="1300"/>
              <a:t>existencial</a:t>
            </a:r>
            <a:endParaRPr b="1" sz="1300"/>
          </a:p>
        </p:txBody>
      </p:sp>
      <p:sp>
        <p:nvSpPr>
          <p:cNvPr id="1059" name="Google Shape;1059;p53"/>
          <p:cNvSpPr txBox="1"/>
          <p:nvPr>
            <p:ph idx="2" type="subTitle"/>
          </p:nvPr>
        </p:nvSpPr>
        <p:spPr>
          <a:xfrm>
            <a:off x="2807049" y="2112525"/>
            <a:ext cx="2210100" cy="666900"/>
          </a:xfrm>
          <a:prstGeom prst="rect">
            <a:avLst/>
          </a:prstGeom>
          <a:ln cap="flat" cmpd="sng" w="9525">
            <a:solidFill>
              <a:srgbClr val="2AB59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59925" lIns="59925" spcFirstLastPara="1" rIns="59925" wrap="square" tIns="59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Descanso cognitivo</a:t>
            </a:r>
            <a:endParaRPr b="1" sz="1700"/>
          </a:p>
        </p:txBody>
      </p:sp>
      <p:sp>
        <p:nvSpPr>
          <p:cNvPr id="1060" name="Google Shape;1060;p53"/>
          <p:cNvSpPr txBox="1"/>
          <p:nvPr>
            <p:ph idx="2" type="subTitle"/>
          </p:nvPr>
        </p:nvSpPr>
        <p:spPr>
          <a:xfrm>
            <a:off x="2848375" y="3225750"/>
            <a:ext cx="2210100" cy="666900"/>
          </a:xfrm>
          <a:prstGeom prst="rect">
            <a:avLst/>
          </a:prstGeom>
          <a:ln cap="flat" cmpd="sng" w="9525">
            <a:solidFill>
              <a:srgbClr val="2AB59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59925" lIns="59925" spcFirstLastPara="1" rIns="59925" wrap="square" tIns="59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Descanso emocional</a:t>
            </a:r>
            <a:endParaRPr b="1" sz="1700"/>
          </a:p>
        </p:txBody>
      </p:sp>
      <p:sp>
        <p:nvSpPr>
          <p:cNvPr id="1061" name="Google Shape;1061;p53"/>
          <p:cNvSpPr txBox="1"/>
          <p:nvPr>
            <p:ph idx="2" type="subTitle"/>
          </p:nvPr>
        </p:nvSpPr>
        <p:spPr>
          <a:xfrm>
            <a:off x="2807150" y="4359375"/>
            <a:ext cx="2385600" cy="666900"/>
          </a:xfrm>
          <a:prstGeom prst="rect">
            <a:avLst/>
          </a:prstGeom>
          <a:ln cap="flat" cmpd="sng" w="9525">
            <a:solidFill>
              <a:srgbClr val="2AB59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9275" lIns="49275" spcFirstLastPara="1" rIns="49275" wrap="square" tIns="49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Descanso </a:t>
            </a:r>
            <a:r>
              <a:rPr b="1" lang="en" sz="1700"/>
              <a:t>sensorial</a:t>
            </a:r>
            <a:endParaRPr b="1" sz="1700"/>
          </a:p>
        </p:txBody>
      </p:sp>
      <p:sp>
        <p:nvSpPr>
          <p:cNvPr id="1062" name="Google Shape;1062;p53"/>
          <p:cNvSpPr txBox="1"/>
          <p:nvPr>
            <p:ph idx="2" type="subTitle"/>
          </p:nvPr>
        </p:nvSpPr>
        <p:spPr>
          <a:xfrm>
            <a:off x="7207227" y="2680763"/>
            <a:ext cx="1801800" cy="582300"/>
          </a:xfrm>
          <a:prstGeom prst="rect">
            <a:avLst/>
          </a:prstGeom>
          <a:ln cap="flat" cmpd="sng" w="9525">
            <a:solidFill>
              <a:srgbClr val="2AB59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59925" lIns="59925" spcFirstLastPara="1" rIns="59925" wrap="square" tIns="59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Descanso </a:t>
            </a:r>
            <a:r>
              <a:rPr b="1" lang="en" sz="1700"/>
              <a:t>relacional</a:t>
            </a:r>
            <a:endParaRPr b="1" sz="1700"/>
          </a:p>
        </p:txBody>
      </p:sp>
      <p:sp>
        <p:nvSpPr>
          <p:cNvPr id="1063" name="Google Shape;1063;p53"/>
          <p:cNvSpPr txBox="1"/>
          <p:nvPr>
            <p:ph idx="2" type="subTitle"/>
          </p:nvPr>
        </p:nvSpPr>
        <p:spPr>
          <a:xfrm>
            <a:off x="7256875" y="3779438"/>
            <a:ext cx="1889700" cy="592200"/>
          </a:xfrm>
          <a:prstGeom prst="rect">
            <a:avLst/>
          </a:prstGeom>
          <a:ln cap="flat" cmpd="sng" w="9525">
            <a:solidFill>
              <a:srgbClr val="2AB59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9275" lIns="49275" spcFirstLastPara="1" rIns="49275" wrap="square" tIns="49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Descanso </a:t>
            </a:r>
            <a:r>
              <a:rPr b="1" lang="en" sz="1700"/>
              <a:t>existencial</a:t>
            </a:r>
            <a:endParaRPr b="1"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metrificar hobbies</a:t>
            </a:r>
            <a:endParaRPr/>
          </a:p>
        </p:txBody>
      </p:sp>
      <p:pic>
        <p:nvPicPr>
          <p:cNvPr id="1069" name="Google Shape;1069;p54" title="64df081a6b0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11001" y="3555345"/>
            <a:ext cx="1421374" cy="14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54"/>
          <p:cNvPicPr preferRelativeResize="0"/>
          <p:nvPr/>
        </p:nvPicPr>
        <p:blipFill rotWithShape="1">
          <a:blip r:embed="rId4">
            <a:alphaModFix/>
          </a:blip>
          <a:srcRect b="29588" l="0" r="0" t="14158"/>
          <a:stretch/>
        </p:blipFill>
        <p:spPr>
          <a:xfrm>
            <a:off x="2195561" y="1192175"/>
            <a:ext cx="4752900" cy="2673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5"/>
          <p:cNvSpPr txBox="1"/>
          <p:nvPr>
            <p:ph type="title"/>
          </p:nvPr>
        </p:nvSpPr>
        <p:spPr>
          <a:xfrm>
            <a:off x="720000" y="3791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DevPira - Frequ</a:t>
            </a:r>
            <a:r>
              <a:rPr lang="en" sz="2600"/>
              <a:t>ência de Hobbies</a:t>
            </a:r>
            <a:endParaRPr sz="2600"/>
          </a:p>
        </p:txBody>
      </p:sp>
      <p:pic>
        <p:nvPicPr>
          <p:cNvPr descr="Gráfico de respostas do Google Formulários. Título da pergunta: Com que frequência você pratica esses hobbies?. Número de respostas: 36 respostas." id="1076" name="Google Shape;1076;p55" title="Com que frequência você pratica esses hobbies?"/>
          <p:cNvPicPr preferRelativeResize="0"/>
          <p:nvPr/>
        </p:nvPicPr>
        <p:blipFill rotWithShape="1">
          <a:blip r:embed="rId3">
            <a:alphaModFix/>
          </a:blip>
          <a:srcRect b="6118" l="18229" r="11737" t="26043"/>
          <a:stretch/>
        </p:blipFill>
        <p:spPr>
          <a:xfrm>
            <a:off x="1370099" y="1266300"/>
            <a:ext cx="6403800" cy="2610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9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Vem com a gente:</a:t>
            </a:r>
            <a:endParaRPr/>
          </a:p>
        </p:txBody>
      </p:sp>
      <p:sp>
        <p:nvSpPr>
          <p:cNvPr id="842" name="Google Shape;842;p29"/>
          <p:cNvSpPr txBox="1"/>
          <p:nvPr>
            <p:ph type="title"/>
          </p:nvPr>
        </p:nvSpPr>
        <p:spPr>
          <a:xfrm>
            <a:off x="2100875" y="1278011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43" name="Google Shape;843;p29"/>
          <p:cNvSpPr txBox="1"/>
          <p:nvPr>
            <p:ph idx="1" type="subTitle"/>
          </p:nvPr>
        </p:nvSpPr>
        <p:spPr>
          <a:xfrm>
            <a:off x="1234025" y="1849391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Encontros e Desencontros</a:t>
            </a:r>
            <a:endParaRPr sz="2000"/>
          </a:p>
        </p:txBody>
      </p:sp>
      <p:sp>
        <p:nvSpPr>
          <p:cNvPr id="844" name="Google Shape;844;p29"/>
          <p:cNvSpPr txBox="1"/>
          <p:nvPr>
            <p:ph idx="2" type="subTitle"/>
          </p:nvPr>
        </p:nvSpPr>
        <p:spPr>
          <a:xfrm>
            <a:off x="1234025" y="2249636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e quem somos</a:t>
            </a:r>
            <a:endParaRPr/>
          </a:p>
        </p:txBody>
      </p:sp>
      <p:sp>
        <p:nvSpPr>
          <p:cNvPr id="845" name="Google Shape;845;p29"/>
          <p:cNvSpPr txBox="1"/>
          <p:nvPr>
            <p:ph idx="3" type="title"/>
          </p:nvPr>
        </p:nvSpPr>
        <p:spPr>
          <a:xfrm>
            <a:off x="5958325" y="1191336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46" name="Google Shape;846;p29"/>
          <p:cNvSpPr txBox="1"/>
          <p:nvPr>
            <p:ph idx="4" type="subTitle"/>
          </p:nvPr>
        </p:nvSpPr>
        <p:spPr>
          <a:xfrm>
            <a:off x="4736875" y="1583575"/>
            <a:ext cx="35277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Repensar o trabalho,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refazer o mundo</a:t>
            </a:r>
            <a:endParaRPr sz="2000"/>
          </a:p>
        </p:txBody>
      </p:sp>
      <p:sp>
        <p:nvSpPr>
          <p:cNvPr id="847" name="Google Shape;847;p29"/>
          <p:cNvSpPr txBox="1"/>
          <p:nvPr>
            <p:ph idx="5" type="subTitle"/>
          </p:nvPr>
        </p:nvSpPr>
        <p:spPr>
          <a:xfrm>
            <a:off x="5091475" y="2547249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Reflexos de subjetivação na comunidade tech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29"/>
          <p:cNvSpPr txBox="1"/>
          <p:nvPr>
            <p:ph idx="6" type="title"/>
          </p:nvPr>
        </p:nvSpPr>
        <p:spPr>
          <a:xfrm>
            <a:off x="2100875" y="3199739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49" name="Google Shape;849;p29"/>
          <p:cNvSpPr txBox="1"/>
          <p:nvPr>
            <p:ph idx="7" type="subTitle"/>
          </p:nvPr>
        </p:nvSpPr>
        <p:spPr>
          <a:xfrm>
            <a:off x="392225" y="3783413"/>
            <a:ext cx="4644900" cy="7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 direito a pausa e a pausa da comparação</a:t>
            </a:r>
            <a:endParaRPr sz="2000"/>
          </a:p>
        </p:txBody>
      </p:sp>
      <p:sp>
        <p:nvSpPr>
          <p:cNvPr id="850" name="Google Shape;850;p29"/>
          <p:cNvSpPr txBox="1"/>
          <p:nvPr>
            <p:ph idx="8" type="subTitle"/>
          </p:nvPr>
        </p:nvSpPr>
        <p:spPr>
          <a:xfrm>
            <a:off x="1378350" y="455131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acordamos em não saber tudo, porque ainda é </a:t>
            </a:r>
            <a:r>
              <a:rPr lang="en"/>
              <a:t>difícil</a:t>
            </a:r>
            <a:r>
              <a:rPr lang="en"/>
              <a:t> o “não saber”?</a:t>
            </a:r>
            <a:endParaRPr/>
          </a:p>
        </p:txBody>
      </p:sp>
      <p:sp>
        <p:nvSpPr>
          <p:cNvPr id="851" name="Google Shape;851;p29"/>
          <p:cNvSpPr txBox="1"/>
          <p:nvPr>
            <p:ph idx="13" type="title"/>
          </p:nvPr>
        </p:nvSpPr>
        <p:spPr>
          <a:xfrm>
            <a:off x="5879600" y="3199752"/>
            <a:ext cx="10848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52" name="Google Shape;852;p29"/>
          <p:cNvSpPr txBox="1"/>
          <p:nvPr>
            <p:ph idx="14" type="subTitle"/>
          </p:nvPr>
        </p:nvSpPr>
        <p:spPr>
          <a:xfrm>
            <a:off x="5091475" y="3787442"/>
            <a:ext cx="2818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(in)conclus</a:t>
            </a:r>
            <a:r>
              <a:rPr lang="en" sz="2000"/>
              <a:t>ão</a:t>
            </a:r>
            <a:endParaRPr sz="2000"/>
          </a:p>
        </p:txBody>
      </p:sp>
      <p:sp>
        <p:nvSpPr>
          <p:cNvPr id="853" name="Google Shape;853;p29"/>
          <p:cNvSpPr txBox="1"/>
          <p:nvPr>
            <p:ph idx="15" type="subTitle"/>
          </p:nvPr>
        </p:nvSpPr>
        <p:spPr>
          <a:xfrm>
            <a:off x="5091475" y="4219162"/>
            <a:ext cx="28185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Afinal, o que devemos levar disso?</a:t>
            </a:r>
            <a:endParaRPr/>
          </a:p>
        </p:txBody>
      </p:sp>
      <p:pic>
        <p:nvPicPr>
          <p:cNvPr descr="Wall-E PNG Transparent Images" id="854" name="Google Shape;8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610175" y="3207144"/>
            <a:ext cx="1730475" cy="186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56"/>
          <p:cNvSpPr txBox="1"/>
          <p:nvPr>
            <p:ph type="title"/>
          </p:nvPr>
        </p:nvSpPr>
        <p:spPr>
          <a:xfrm>
            <a:off x="720000" y="3791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DevPira - Conquistar no futuro</a:t>
            </a:r>
            <a:endParaRPr sz="2600"/>
          </a:p>
        </p:txBody>
      </p:sp>
      <p:pic>
        <p:nvPicPr>
          <p:cNvPr descr="Gráfico de respostas do Google Formulários. Título da pergunta: Quando pensa no futuro, o que você mais deseja conquistar?. Número de respostas: 36 respostas." id="1082" name="Google Shape;1082;p56" title="Quando pensa no futuro, o que você mais deseja conquistar?"/>
          <p:cNvPicPr preferRelativeResize="0"/>
          <p:nvPr/>
        </p:nvPicPr>
        <p:blipFill rotWithShape="1">
          <a:blip r:embed="rId4">
            <a:alphaModFix/>
          </a:blip>
          <a:srcRect b="4790" l="17387" r="3933" t="22949"/>
          <a:stretch/>
        </p:blipFill>
        <p:spPr>
          <a:xfrm>
            <a:off x="974550" y="1181250"/>
            <a:ext cx="7704000" cy="2977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7"/>
          <p:cNvSpPr txBox="1"/>
          <p:nvPr>
            <p:ph type="title"/>
          </p:nvPr>
        </p:nvSpPr>
        <p:spPr>
          <a:xfrm>
            <a:off x="1320300" y="2096625"/>
            <a:ext cx="69288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(in) conclusões</a:t>
            </a:r>
            <a:endParaRPr/>
          </a:p>
        </p:txBody>
      </p:sp>
      <p:sp>
        <p:nvSpPr>
          <p:cNvPr id="1088" name="Google Shape;1088;p57"/>
          <p:cNvSpPr txBox="1"/>
          <p:nvPr>
            <p:ph idx="2" type="title"/>
          </p:nvPr>
        </p:nvSpPr>
        <p:spPr>
          <a:xfrm>
            <a:off x="3915450" y="1163050"/>
            <a:ext cx="1550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descr="Become Human - Detroit Become Human Characters Clipart (#611409) - PikPng" id="1089" name="Google Shape;1089;p57"/>
          <p:cNvPicPr preferRelativeResize="0"/>
          <p:nvPr/>
        </p:nvPicPr>
        <p:blipFill rotWithShape="1">
          <a:blip r:embed="rId3">
            <a:alphaModFix/>
          </a:blip>
          <a:srcRect b="4780" l="0" r="0" t="0"/>
          <a:stretch/>
        </p:blipFill>
        <p:spPr>
          <a:xfrm>
            <a:off x="3189675" y="3449525"/>
            <a:ext cx="3190049" cy="16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58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Inconclusões</a:t>
            </a:r>
            <a:endParaRPr/>
          </a:p>
        </p:txBody>
      </p:sp>
      <p:sp>
        <p:nvSpPr>
          <p:cNvPr id="1095" name="Google Shape;1095;p58"/>
          <p:cNvSpPr txBox="1"/>
          <p:nvPr/>
        </p:nvSpPr>
        <p:spPr>
          <a:xfrm>
            <a:off x="720000" y="1085450"/>
            <a:ext cx="77040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Sustentar o questionamento:</a:t>
            </a:r>
            <a:r>
              <a:rPr i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quem somos para além da entrega?</a:t>
            </a:r>
            <a:endParaRPr i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 tipo de descanso cada cansaço da minha rotina me exige?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Qual o mundo do trabalho herdamos e qual criamos?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Nossas certezas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você sair do evento com mais dúvidas que certeza: parabéns, você viveu o evento!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Criação de redes de apoio: compartilhar não é bom, é necessário! Só é possível sustentar em comunidade.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6" name="Google Shape;1096;p58"/>
          <p:cNvSpPr txBox="1"/>
          <p:nvPr>
            <p:ph type="title"/>
          </p:nvPr>
        </p:nvSpPr>
        <p:spPr>
          <a:xfrm>
            <a:off x="3219225" y="4398400"/>
            <a:ext cx="4386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Para sustentar complexidade, é preciso sustentar ritmo. E ritmo não se sustenta sem pausa.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descr="Humanoid Robot PNGs for Free Download" id="1097" name="Google Shape;10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625" y="1763850"/>
            <a:ext cx="2605225" cy="13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9"/>
          <p:cNvSpPr txBox="1"/>
          <p:nvPr>
            <p:ph type="title"/>
          </p:nvPr>
        </p:nvSpPr>
        <p:spPr>
          <a:xfrm>
            <a:off x="1433200" y="770250"/>
            <a:ext cx="6629700" cy="184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Convite: rodas de conversas sobre cultura e tecnologia</a:t>
            </a:r>
            <a:endParaRPr sz="3600"/>
          </a:p>
        </p:txBody>
      </p:sp>
      <p:sp>
        <p:nvSpPr>
          <p:cNvPr id="1103" name="Google Shape;1103;p59"/>
          <p:cNvSpPr/>
          <p:nvPr/>
        </p:nvSpPr>
        <p:spPr>
          <a:xfrm>
            <a:off x="2260300" y="2776450"/>
            <a:ext cx="4561800" cy="236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4" name="Google Shape;11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150" y="2974838"/>
            <a:ext cx="2017100" cy="198786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1110" name="Google Shape;1110;p60"/>
          <p:cNvSpPr txBox="1"/>
          <p:nvPr/>
        </p:nvSpPr>
        <p:spPr>
          <a:xfrm>
            <a:off x="720000" y="1085450"/>
            <a:ext cx="3628200" cy="28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 Sofrimento psíquico em homens</a:t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ALMEIDA, Silva et al. Adoecimento mental na população masculina: prevalência e fatores associados – revisão integrativa da literatura. 2024. Disponível em: https://periodicorease.pro.br/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Acesso em: 10 fev. 2025.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BRASIL. Ministério da Saúde. Saúde mental no Brasil: dados epidemiológicos e análises de comportamento de risco. Brasília: MS, 2023.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2. Burnout, tecnologia e organização do trabalho</a:t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COSTA, J. R.; OLIVEIRA, M. S. Burnout em desenvolvedores e o trabalho remoto. Revista Tecnologias em Projeção, v. 14, n. 26, p. 1–20, 2023.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FUJIGAKI, Y. Mental Workload and Productivity in Programming Tasks. International Journal of Human-Computer Interaction, v. 2, n. 3, p. 245–259, 1990.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SINGH, P.; SUAR, D.; LEITER, M. Antecedents, consequences, and moderators of burnout in software developers. Journal of Engineering and Technology Management, v. 29, n. 3, p. 350–367, 2012.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TULILI, C. et al. Burnout in Software Engineering: A Systematic Review. ACM Computing Surveys, 2023.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3. Sociedade do desempenho, capitalismo e medicalização</a:t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AMARANTE, P.; WHITAKER, R. (orgs.). Desmedicar: a luta global contra a medicalização da vida. Rio de Janeiro: Fiocruz, 2021.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COLLARES, C.; MOYSÉS, M. A. Novas capturas, antigos diagnósticos na Era dos Transtornos. Campinas: Autores Associados, 2020.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CORBANEZI, E. Saúde mental, depressão e capitalismo. São Paulo: Elefante, 2020.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HAN, B.-C. Sociedade do cansaço. Petrópolis: Vozes, 2015.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60"/>
          <p:cNvSpPr txBox="1"/>
          <p:nvPr/>
        </p:nvSpPr>
        <p:spPr>
          <a:xfrm>
            <a:off x="5128250" y="1248000"/>
            <a:ext cx="30000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4. Psicanálise, subjetivação e sofrimento</a:t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BUTLER, J. Quadros de guerra: quando a vida é passível de luto? Rio de Janeiro: Civilização Brasileira, 2016.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FREUD, S. Luto e melancolia. In: FREUD, S. Obras completas. São Paulo: Companhia das Letras, 2010.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WINNICOTT, D. W. O brincar e a realidade. Rio de Janeiro: Imago, 1975.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VIGOTSKI, L. S. A formação social da mente. São Paulo: Martins Fontes, 2007.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5. Legislação</a:t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BRASIL. Ministério do Trabalho e Previdência. Norma Regulamentadora nº 1 – Disposições Gerais e Gerenciamento de Riscos Ocupacionais. Portaria SEPRT nº 6.730, de 09 mar. 2020.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BRASIL. Constituição Federal (1988). Direitos sociais e proteção à saúde e ao trabalho.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obot PNG Images | Free Photos, PNG Stickers, Wallpapers &amp; Backgrounds -  rawpixel" id="1112" name="Google Shape;11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76300" y="3352800"/>
            <a:ext cx="1509851" cy="17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1"/>
          <p:cNvSpPr txBox="1"/>
          <p:nvPr>
            <p:ph type="title"/>
          </p:nvPr>
        </p:nvSpPr>
        <p:spPr>
          <a:xfrm>
            <a:off x="2176050" y="491150"/>
            <a:ext cx="47919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pic>
        <p:nvPicPr>
          <p:cNvPr id="1118" name="Google Shape;1118;p61" title="WhatsApp Image 2025-12-03 at 19.50.29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675" y="1464062"/>
            <a:ext cx="3374700" cy="337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0"/>
          <p:cNvSpPr/>
          <p:nvPr/>
        </p:nvSpPr>
        <p:spPr>
          <a:xfrm>
            <a:off x="946854" y="915125"/>
            <a:ext cx="3271500" cy="32715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0"/>
          <p:cNvSpPr txBox="1"/>
          <p:nvPr>
            <p:ph idx="1" type="subTitle"/>
          </p:nvPr>
        </p:nvSpPr>
        <p:spPr>
          <a:xfrm>
            <a:off x="4578668" y="1507325"/>
            <a:ext cx="36210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Viajante</a:t>
            </a:r>
            <a:r>
              <a:rPr lang="en" sz="1800"/>
              <a:t> @ Sempre que posso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17 Países</a:t>
            </a:r>
            <a:r>
              <a:rPr lang="en" sz="1800"/>
              <a:t> @ 3 Continentes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Praiêro</a:t>
            </a:r>
            <a:r>
              <a:rPr lang="en" sz="1800"/>
              <a:t> @ Sempre que tem sol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Palestrante</a:t>
            </a:r>
            <a:r>
              <a:rPr lang="en" sz="1800"/>
              <a:t> @ Quando convidam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ADS</a:t>
            </a:r>
            <a:r>
              <a:rPr lang="en" sz="1800"/>
              <a:t> @ IFSP Capivari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Professor</a:t>
            </a:r>
            <a:r>
              <a:rPr lang="en" sz="1800"/>
              <a:t> @ Esporadicamente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Eng. Software </a:t>
            </a:r>
            <a:r>
              <a:rPr lang="en" sz="1800"/>
              <a:t>@ Itaú Unibanco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61" name="Google Shape;861;p30"/>
          <p:cNvPicPr preferRelativeResize="0"/>
          <p:nvPr/>
        </p:nvPicPr>
        <p:blipFill rotWithShape="1">
          <a:blip r:embed="rId3">
            <a:alphaModFix/>
          </a:blip>
          <a:srcRect b="12546" l="0" r="0" t="12546"/>
          <a:stretch/>
        </p:blipFill>
        <p:spPr>
          <a:xfrm>
            <a:off x="1072358" y="1043662"/>
            <a:ext cx="3018284" cy="3014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0"/>
          <p:cNvGrpSpPr/>
          <p:nvPr/>
        </p:nvGrpSpPr>
        <p:grpSpPr>
          <a:xfrm>
            <a:off x="935832" y="4262691"/>
            <a:ext cx="3293462" cy="92817"/>
            <a:chOff x="819025" y="3822075"/>
            <a:chExt cx="891450" cy="25125"/>
          </a:xfrm>
        </p:grpSpPr>
        <p:sp>
          <p:nvSpPr>
            <p:cNvPr id="863" name="Google Shape;863;p30"/>
            <p:cNvSpPr/>
            <p:nvPr/>
          </p:nvSpPr>
          <p:spPr>
            <a:xfrm>
              <a:off x="819025" y="3822375"/>
              <a:ext cx="891450" cy="24825"/>
            </a:xfrm>
            <a:custGeom>
              <a:rect b="b" l="l" r="r" t="t"/>
              <a:pathLst>
                <a:path extrusionOk="0" h="993" w="35658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1235525" y="3823575"/>
              <a:ext cx="134825" cy="14025"/>
            </a:xfrm>
            <a:custGeom>
              <a:rect b="b" l="l" r="r" t="t"/>
              <a:pathLst>
                <a:path extrusionOk="0" h="561" w="5393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1027875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1042475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1057100" y="3822075"/>
              <a:ext cx="23125" cy="13525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>
              <a:off x="10717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>
              <a:off x="1086300" y="3822075"/>
              <a:ext cx="23150" cy="13525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30"/>
          <p:cNvSpPr txBox="1"/>
          <p:nvPr>
            <p:ph type="title"/>
          </p:nvPr>
        </p:nvSpPr>
        <p:spPr>
          <a:xfrm>
            <a:off x="4487475" y="915125"/>
            <a:ext cx="40596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Quem sou eu &amp; Curiosidades</a:t>
            </a:r>
            <a:endParaRPr sz="1900"/>
          </a:p>
        </p:txBody>
      </p:sp>
      <p:pic>
        <p:nvPicPr>
          <p:cNvPr descr="Ficheiro:R2-D2 Droid.png – Wikipédia, a enciclopédia livre" id="871" name="Google Shape;8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8225" y="3084350"/>
            <a:ext cx="1763350" cy="23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31"/>
          <p:cNvGrpSpPr/>
          <p:nvPr/>
        </p:nvGrpSpPr>
        <p:grpSpPr>
          <a:xfrm>
            <a:off x="376107" y="743675"/>
            <a:ext cx="8107493" cy="4112383"/>
            <a:chOff x="935832" y="371650"/>
            <a:chExt cx="8107493" cy="4112383"/>
          </a:xfrm>
        </p:grpSpPr>
        <p:sp>
          <p:nvSpPr>
            <p:cNvPr id="877" name="Google Shape;877;p31"/>
            <p:cNvSpPr txBox="1"/>
            <p:nvPr/>
          </p:nvSpPr>
          <p:spPr>
            <a:xfrm>
              <a:off x="4303925" y="894750"/>
              <a:ext cx="4572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Orbitron"/>
                  <a:ea typeface="Orbitron"/>
                  <a:cs typeface="Orbitron"/>
                  <a:sym typeface="Orbitron"/>
                </a:rPr>
                <a:t>Renata, mas pode chamar de Rê</a:t>
              </a:r>
              <a:endParaRPr b="1" sz="19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endParaRPr>
            </a:p>
          </p:txBody>
        </p:sp>
        <p:sp>
          <p:nvSpPr>
            <p:cNvPr id="878" name="Google Shape;878;p31"/>
            <p:cNvSpPr txBox="1"/>
            <p:nvPr/>
          </p:nvSpPr>
          <p:spPr>
            <a:xfrm>
              <a:off x="4303925" y="1397275"/>
              <a:ext cx="4739400" cy="28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31 anos, paulistana meo.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 cria da dona nancy e seu antonio</a:t>
              </a:r>
              <a:b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Um pé na tech e um pé na terra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 @ agroecologia como paixão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Praiêra igual o Barros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@ mesmo sem sol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RD como forma de arte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 e adiar o fim do mundo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Pedagogia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@UNICAMP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Psicologia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@UFSCar</a:t>
              </a:r>
              <a:endParaRPr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Mestra em Ed cult e Subj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 UFSCar</a:t>
              </a:r>
              <a:b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Coordenadora G&amp;C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@ Liven.tech e fã dos meus parças de batalha de lá</a:t>
              </a:r>
              <a:endParaRPr sz="1200"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946850" y="371650"/>
              <a:ext cx="3271500" cy="39435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935832" y="4392324"/>
              <a:ext cx="3293462" cy="91709"/>
            </a:xfrm>
            <a:custGeom>
              <a:rect b="b" l="l" r="r" t="t"/>
              <a:pathLst>
                <a:path extrusionOk="0" h="993" w="35658">
                  <a:moveTo>
                    <a:pt x="12093" y="0"/>
                  </a:moveTo>
                  <a:lnTo>
                    <a:pt x="11244" y="849"/>
                  </a:lnTo>
                  <a:lnTo>
                    <a:pt x="0" y="849"/>
                  </a:lnTo>
                  <a:lnTo>
                    <a:pt x="0" y="993"/>
                  </a:lnTo>
                  <a:lnTo>
                    <a:pt x="11304" y="993"/>
                  </a:lnTo>
                  <a:lnTo>
                    <a:pt x="12153" y="144"/>
                  </a:lnTo>
                  <a:lnTo>
                    <a:pt x="35658" y="144"/>
                  </a:lnTo>
                  <a:lnTo>
                    <a:pt x="35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2474591" y="4396757"/>
              <a:ext cx="498111" cy="51811"/>
            </a:xfrm>
            <a:custGeom>
              <a:rect b="b" l="l" r="r" t="t"/>
              <a:pathLst>
                <a:path extrusionOk="0" h="561" w="5393">
                  <a:moveTo>
                    <a:pt x="5348" y="0"/>
                  </a:moveTo>
                  <a:lnTo>
                    <a:pt x="4852" y="497"/>
                  </a:lnTo>
                  <a:lnTo>
                    <a:pt x="509" y="497"/>
                  </a:lnTo>
                  <a:lnTo>
                    <a:pt x="44" y="32"/>
                  </a:lnTo>
                  <a:lnTo>
                    <a:pt x="0" y="80"/>
                  </a:lnTo>
                  <a:lnTo>
                    <a:pt x="481" y="561"/>
                  </a:lnTo>
                  <a:lnTo>
                    <a:pt x="4876" y="561"/>
                  </a:lnTo>
                  <a:lnTo>
                    <a:pt x="5392" y="48"/>
                  </a:lnTo>
                  <a:lnTo>
                    <a:pt x="5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1707428" y="4391216"/>
              <a:ext cx="85435" cy="49964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1761368" y="4391216"/>
              <a:ext cx="85528" cy="49964"/>
            </a:xfrm>
            <a:custGeom>
              <a:rect b="b" l="l" r="r" t="t"/>
              <a:pathLst>
                <a:path extrusionOk="0" h="541" w="926">
                  <a:moveTo>
                    <a:pt x="609" y="0"/>
                  </a:moveTo>
                  <a:lnTo>
                    <a:pt x="1" y="541"/>
                  </a:lnTo>
                  <a:lnTo>
                    <a:pt x="321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1815400" y="4391216"/>
              <a:ext cx="85435" cy="49964"/>
            </a:xfrm>
            <a:custGeom>
              <a:rect b="b" l="l" r="r" t="t"/>
              <a:pathLst>
                <a:path extrusionOk="0" h="541" w="925">
                  <a:moveTo>
                    <a:pt x="609" y="0"/>
                  </a:moveTo>
                  <a:lnTo>
                    <a:pt x="0" y="541"/>
                  </a:lnTo>
                  <a:lnTo>
                    <a:pt x="316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1869339" y="4391216"/>
              <a:ext cx="85528" cy="49964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923279" y="4391216"/>
              <a:ext cx="85528" cy="49964"/>
            </a:xfrm>
            <a:custGeom>
              <a:rect b="b" l="l" r="r" t="t"/>
              <a:pathLst>
                <a:path extrusionOk="0" h="541" w="926">
                  <a:moveTo>
                    <a:pt x="605" y="0"/>
                  </a:moveTo>
                  <a:lnTo>
                    <a:pt x="1" y="541"/>
                  </a:lnTo>
                  <a:lnTo>
                    <a:pt x="317" y="541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7" name="Google Shape;88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45802" y="559548"/>
              <a:ext cx="1408675" cy="1147425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888" name="Google Shape;8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8625" y="559550"/>
              <a:ext cx="1280251" cy="1147425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889" name="Google Shape;88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45800" y="1858743"/>
              <a:ext cx="1408675" cy="1295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91450" y="3254075"/>
              <a:ext cx="2037015" cy="1037012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</p:pic>
        <p:pic>
          <p:nvPicPr>
            <p:cNvPr id="891" name="Google Shape;891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8625" y="1755525"/>
              <a:ext cx="1280250" cy="145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2"/>
          <p:cNvSpPr txBox="1"/>
          <p:nvPr>
            <p:ph type="title"/>
          </p:nvPr>
        </p:nvSpPr>
        <p:spPr>
          <a:xfrm>
            <a:off x="1365850" y="2096625"/>
            <a:ext cx="70044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Repensar o trabalho, 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refazer o mundo</a:t>
            </a:r>
            <a:endParaRPr sz="4600"/>
          </a:p>
        </p:txBody>
      </p:sp>
      <p:sp>
        <p:nvSpPr>
          <p:cNvPr id="897" name="Google Shape;897;p32"/>
          <p:cNvSpPr txBox="1"/>
          <p:nvPr>
            <p:ph idx="2" type="title"/>
          </p:nvPr>
        </p:nvSpPr>
        <p:spPr>
          <a:xfrm>
            <a:off x="3915450" y="467152"/>
            <a:ext cx="13131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8" name="Google Shape;898;p32"/>
          <p:cNvSpPr txBox="1"/>
          <p:nvPr>
            <p:ph idx="1" type="subTitle"/>
          </p:nvPr>
        </p:nvSpPr>
        <p:spPr>
          <a:xfrm>
            <a:off x="2129550" y="3872375"/>
            <a:ext cx="51060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que nos basearmos no formulário como reflexo de um sintoma da comunidade tech?</a:t>
            </a:r>
            <a:endParaRPr/>
          </a:p>
        </p:txBody>
      </p:sp>
      <p:pic>
        <p:nvPicPr>
          <p:cNvPr descr="C3po Png - R2 And C3po Clipart (980x668), Png Download" id="899" name="Google Shape;899;p32" title="C3po Png - R2 And C3po Clipart (980x668), Png Downloa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650" y="3484025"/>
            <a:ext cx="2017151" cy="17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Afinal, quem somos n</a:t>
            </a:r>
            <a:r>
              <a:rPr lang="en"/>
              <a:t>ós?</a:t>
            </a:r>
            <a:endParaRPr/>
          </a:p>
        </p:txBody>
      </p:sp>
      <p:pic>
        <p:nvPicPr>
          <p:cNvPr id="905" name="Google Shape;905;p33" title="64df081a6b0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511001" y="3555345"/>
            <a:ext cx="1421374" cy="1421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Who Am I Reaction GIF by MOODMAN" id="906" name="Google Shape;9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3900" y="1245325"/>
            <a:ext cx="4716300" cy="265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4"/>
          <p:cNvSpPr txBox="1"/>
          <p:nvPr/>
        </p:nvSpPr>
        <p:spPr>
          <a:xfrm>
            <a:off x="0" y="107407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Conhecendo nossos respondentes</a:t>
            </a:r>
            <a:endParaRPr sz="1700"/>
          </a:p>
        </p:txBody>
      </p:sp>
      <p:pic>
        <p:nvPicPr>
          <p:cNvPr descr="Gráfico de respostas do Google Formulários. Título da pergunta: Qual é a sua faixa etária?. Número de respostas: 36 respostas." id="912" name="Google Shape;912;p34" title="Qual é a sua faixa etária?"/>
          <p:cNvPicPr preferRelativeResize="0"/>
          <p:nvPr/>
        </p:nvPicPr>
        <p:blipFill rotWithShape="1">
          <a:blip r:embed="rId3">
            <a:alphaModFix/>
          </a:blip>
          <a:srcRect b="3566" l="16075" r="24563" t="22139"/>
          <a:stretch/>
        </p:blipFill>
        <p:spPr>
          <a:xfrm>
            <a:off x="193500" y="2503450"/>
            <a:ext cx="3908400" cy="2058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3" name="Google Shape;913;p34"/>
          <p:cNvSpPr txBox="1"/>
          <p:nvPr/>
        </p:nvSpPr>
        <p:spPr>
          <a:xfrm>
            <a:off x="647700" y="2101438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Faixa Etária</a:t>
            </a:r>
            <a:endParaRPr sz="500"/>
          </a:p>
        </p:txBody>
      </p:sp>
      <p:pic>
        <p:nvPicPr>
          <p:cNvPr descr="Gráfico de respostas do Google Formulários. Título da pergunta: Há quanto tempo você trabalha ou estuda programação?. Número de respostas: 36 respostas." id="914" name="Google Shape;914;p34" title="Há quanto tempo você trabalha ou estuda programação?"/>
          <p:cNvPicPr preferRelativeResize="0"/>
          <p:nvPr/>
        </p:nvPicPr>
        <p:blipFill rotWithShape="1">
          <a:blip r:embed="rId4">
            <a:alphaModFix/>
          </a:blip>
          <a:srcRect b="5676" l="16328" r="19080" t="22287"/>
          <a:stretch/>
        </p:blipFill>
        <p:spPr>
          <a:xfrm>
            <a:off x="4402900" y="2470900"/>
            <a:ext cx="4524600" cy="2123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5" name="Google Shape;915;p34"/>
          <p:cNvSpPr txBox="1"/>
          <p:nvPr/>
        </p:nvSpPr>
        <p:spPr>
          <a:xfrm>
            <a:off x="4402900" y="1995550"/>
            <a:ext cx="416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Tempo na programação</a:t>
            </a:r>
            <a:endParaRPr sz="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áfico de respostas do Google Formulários. Título da pergunta: De 1 a 5. Quanto você sente orgulho da sua trajetória profissional? &#10;&#10;&#10;1 = Pouco/Nenhum Orgulho&#10;5 = Máximo Orgulho. Número de respostas: 36 respostas." id="920" name="Google Shape;920;p35" title="De 1 a 5. Quanto você sente orgulho da sua trajetória profissional? &#10;&#10;&#10;1 = Pouco/Nenhum Orgulho&#10;5 = Máximo Orgulho"/>
          <p:cNvPicPr preferRelativeResize="0"/>
          <p:nvPr/>
        </p:nvPicPr>
        <p:blipFill rotWithShape="1">
          <a:blip r:embed="rId3">
            <a:alphaModFix/>
          </a:blip>
          <a:srcRect b="9313" l="0" r="0" t="24254"/>
          <a:stretch/>
        </p:blipFill>
        <p:spPr>
          <a:xfrm>
            <a:off x="168000" y="1612272"/>
            <a:ext cx="4176300" cy="14103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1" name="Google Shape;921;p35"/>
          <p:cNvSpPr txBox="1"/>
          <p:nvPr/>
        </p:nvSpPr>
        <p:spPr>
          <a:xfrm>
            <a:off x="0" y="43875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Conhecendo nossos respondentes</a:t>
            </a:r>
            <a:endParaRPr/>
          </a:p>
        </p:txBody>
      </p:sp>
      <p:sp>
        <p:nvSpPr>
          <p:cNvPr id="922" name="Google Shape;922;p35"/>
          <p:cNvSpPr txBox="1"/>
          <p:nvPr/>
        </p:nvSpPr>
        <p:spPr>
          <a:xfrm>
            <a:off x="168000" y="1192825"/>
            <a:ext cx="4176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Orgulho Carreira</a:t>
            </a:r>
            <a:endParaRPr sz="100"/>
          </a:p>
        </p:txBody>
      </p:sp>
      <p:pic>
        <p:nvPicPr>
          <p:cNvPr descr="Gráfico de respostas do Google Formulários. Título da pergunta: Com que frequência você sente que precisa estar sempre aprendendo para não “ficar pra trás”?. Número de respostas: 36 respostas." id="923" name="Google Shape;923;p35" title="Com que frequência você sente que precisa estar sempre aprendendo para não “ficar pra trás”?"/>
          <p:cNvPicPr preferRelativeResize="0"/>
          <p:nvPr/>
        </p:nvPicPr>
        <p:blipFill rotWithShape="1">
          <a:blip r:embed="rId4">
            <a:alphaModFix/>
          </a:blip>
          <a:srcRect b="11943" l="4834" r="0" t="21372"/>
          <a:stretch/>
        </p:blipFill>
        <p:spPr>
          <a:xfrm>
            <a:off x="3993300" y="3342124"/>
            <a:ext cx="5150700" cy="1716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24" name="Google Shape;924;p35"/>
          <p:cNvSpPr txBox="1"/>
          <p:nvPr/>
        </p:nvSpPr>
        <p:spPr>
          <a:xfrm>
            <a:off x="4275900" y="2762000"/>
            <a:ext cx="4585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Sensação de ficar para trás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Evolution of Invention in Canada Thesis by Slidesgo">
  <a:themeElements>
    <a:clrScheme name="Simple Light">
      <a:dk1>
        <a:srgbClr val="E3EEED"/>
      </a:dk1>
      <a:lt1>
        <a:srgbClr val="383536"/>
      </a:lt1>
      <a:dk2>
        <a:srgbClr val="FC2E12"/>
      </a:dk2>
      <a:lt2>
        <a:srgbClr val="C1D6CE"/>
      </a:lt2>
      <a:accent1>
        <a:srgbClr val="64818C"/>
      </a:accent1>
      <a:accent2>
        <a:srgbClr val="DD4815"/>
      </a:accent2>
      <a:accent3>
        <a:srgbClr val="24A364"/>
      </a:accent3>
      <a:accent4>
        <a:srgbClr val="FFFFFF"/>
      </a:accent4>
      <a:accent5>
        <a:srgbClr val="FFFFFF"/>
      </a:accent5>
      <a:accent6>
        <a:srgbClr val="FFFFFF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